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753600" cy="7302500"/>
  <p:notesSz cx="9753600" cy="7302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06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3775"/>
            <a:ext cx="8290560" cy="153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89400"/>
            <a:ext cx="6827520" cy="1825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79575"/>
            <a:ext cx="4242816" cy="481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79575"/>
            <a:ext cx="4242816" cy="481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400" y="2492268"/>
            <a:ext cx="4797425" cy="1162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680" y="1679575"/>
            <a:ext cx="8778240" cy="481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791325"/>
            <a:ext cx="3121152" cy="365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791325"/>
            <a:ext cx="2243328" cy="365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791325"/>
            <a:ext cx="2243328" cy="365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98138"/>
            <a:ext cx="9753600" cy="3704590"/>
          </a:xfrm>
          <a:custGeom>
            <a:avLst/>
            <a:gdLst/>
            <a:ahLst/>
            <a:cxnLst/>
            <a:rect l="l" t="t" r="r" b="b"/>
            <a:pathLst>
              <a:path w="9753600" h="3704590">
                <a:moveTo>
                  <a:pt x="0" y="0"/>
                </a:moveTo>
                <a:lnTo>
                  <a:pt x="9753600" y="0"/>
                </a:lnTo>
                <a:lnTo>
                  <a:pt x="9753600" y="3704361"/>
                </a:lnTo>
                <a:lnTo>
                  <a:pt x="0" y="3704361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82292" y="1873920"/>
            <a:ext cx="5851525" cy="290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79200"/>
              </a:lnSpc>
            </a:pPr>
            <a:r>
              <a:rPr sz="8050" b="1" spc="-160" dirty="0">
                <a:latin typeface="Tahoma"/>
                <a:cs typeface="Tahoma"/>
              </a:rPr>
              <a:t>S</a:t>
            </a:r>
            <a:r>
              <a:rPr sz="8050" b="1" spc="450" dirty="0">
                <a:latin typeface="Tahoma"/>
                <a:cs typeface="Tahoma"/>
              </a:rPr>
              <a:t>T</a:t>
            </a:r>
            <a:r>
              <a:rPr sz="8050" b="1" spc="-75" dirty="0">
                <a:latin typeface="Tahoma"/>
                <a:cs typeface="Tahoma"/>
              </a:rPr>
              <a:t>R</a:t>
            </a:r>
            <a:r>
              <a:rPr sz="8050" b="1" spc="140" dirty="0">
                <a:latin typeface="Tahoma"/>
                <a:cs typeface="Tahoma"/>
              </a:rPr>
              <a:t>E</a:t>
            </a:r>
            <a:r>
              <a:rPr sz="8050" b="1" spc="530" dirty="0">
                <a:latin typeface="Tahoma"/>
                <a:cs typeface="Tahoma"/>
              </a:rPr>
              <a:t>N</a:t>
            </a:r>
            <a:r>
              <a:rPr sz="8050" b="1" spc="295" dirty="0">
                <a:latin typeface="Tahoma"/>
                <a:cs typeface="Tahoma"/>
              </a:rPr>
              <a:t>G</a:t>
            </a:r>
            <a:r>
              <a:rPr sz="8050" b="1" spc="450" dirty="0">
                <a:latin typeface="Tahoma"/>
                <a:cs typeface="Tahoma"/>
              </a:rPr>
              <a:t>T</a:t>
            </a:r>
            <a:r>
              <a:rPr sz="8050" b="1" spc="60" dirty="0">
                <a:latin typeface="Tahoma"/>
                <a:cs typeface="Tahoma"/>
              </a:rPr>
              <a:t>H  </a:t>
            </a:r>
            <a:r>
              <a:rPr sz="8050" b="1" spc="170" dirty="0">
                <a:solidFill>
                  <a:srgbClr val="00A4FF"/>
                </a:solidFill>
                <a:latin typeface="Tahoma"/>
                <a:cs typeface="Tahoma"/>
              </a:rPr>
              <a:t>BY</a:t>
            </a:r>
            <a:endParaRPr sz="8050">
              <a:latin typeface="Tahoma"/>
              <a:cs typeface="Tahoma"/>
            </a:endParaRPr>
          </a:p>
          <a:p>
            <a:pPr algn="ctr">
              <a:lnSpc>
                <a:spcPts val="7570"/>
              </a:lnSpc>
            </a:pPr>
            <a:r>
              <a:rPr sz="8050" b="1" spc="270" dirty="0">
                <a:solidFill>
                  <a:srgbClr val="FFFFFF"/>
                </a:solidFill>
                <a:latin typeface="Tahoma"/>
                <a:cs typeface="Tahoma"/>
              </a:rPr>
              <a:t>NUMBERS</a:t>
            </a:r>
            <a:endParaRPr sz="80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98748"/>
            <a:ext cx="6610350" cy="3703954"/>
          </a:xfrm>
          <a:custGeom>
            <a:avLst/>
            <a:gdLst/>
            <a:ahLst/>
            <a:cxnLst/>
            <a:rect l="l" t="t" r="r" b="b"/>
            <a:pathLst>
              <a:path w="6610350" h="3703954">
                <a:moveTo>
                  <a:pt x="0" y="0"/>
                </a:moveTo>
                <a:lnTo>
                  <a:pt x="6610350" y="0"/>
                </a:lnTo>
                <a:lnTo>
                  <a:pt x="6610350" y="3703751"/>
                </a:lnTo>
                <a:lnTo>
                  <a:pt x="0" y="3703751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91300" y="0"/>
            <a:ext cx="3162300" cy="730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9400"/>
              </a:lnSpc>
            </a:pPr>
            <a:r>
              <a:rPr spc="5" dirty="0"/>
              <a:t>IF YOU'RE </a:t>
            </a:r>
            <a:r>
              <a:rPr spc="-250" dirty="0"/>
              <a:t>NOT  </a:t>
            </a:r>
            <a:r>
              <a:rPr spc="20" dirty="0">
                <a:solidFill>
                  <a:srgbClr val="00A4FF"/>
                </a:solidFill>
              </a:rPr>
              <a:t>MEASURING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6400" y="3503625"/>
            <a:ext cx="589534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755"/>
              </a:lnSpc>
            </a:pPr>
            <a:r>
              <a:rPr sz="4800" b="1" spc="5" dirty="0">
                <a:solidFill>
                  <a:srgbClr val="FFFFFF"/>
                </a:solidFill>
                <a:latin typeface="Gill Sans MT"/>
                <a:cs typeface="Gill Sans MT"/>
              </a:rPr>
              <a:t>YOU'RE</a:t>
            </a:r>
            <a:r>
              <a:rPr sz="4800" b="1" spc="1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4800" b="1" spc="-85" dirty="0">
                <a:solidFill>
                  <a:srgbClr val="FFFFFF"/>
                </a:solidFill>
                <a:latin typeface="Gill Sans MT"/>
                <a:cs typeface="Gill Sans MT"/>
              </a:rPr>
              <a:t>GUESSING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400" y="6667500"/>
            <a:ext cx="2872740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0" dirty="0">
                <a:solidFill>
                  <a:srgbClr val="FFFFFF"/>
                </a:solidFill>
                <a:latin typeface="Gill Sans MT"/>
                <a:cs typeface="Gill Sans MT"/>
              </a:rPr>
              <a:t>STEPHEN</a:t>
            </a:r>
            <a:r>
              <a:rPr sz="1400" b="1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Gill Sans MT"/>
                <a:cs typeface="Gill Sans MT"/>
              </a:rPr>
              <a:t>KING,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400" b="1" spc="-20" dirty="0">
                <a:solidFill>
                  <a:srgbClr val="FFFFFF"/>
                </a:solidFill>
                <a:latin typeface="Gill Sans MT"/>
                <a:cs typeface="Gill Sans MT"/>
              </a:rPr>
              <a:t>SPORTS </a:t>
            </a:r>
            <a:r>
              <a:rPr sz="1400" b="1" spc="10" dirty="0">
                <a:solidFill>
                  <a:srgbClr val="FFFFFF"/>
                </a:solidFill>
                <a:latin typeface="Gill Sans MT"/>
                <a:cs typeface="Gill Sans MT"/>
              </a:rPr>
              <a:t>MEDICINE</a:t>
            </a:r>
            <a:r>
              <a:rPr sz="1400" b="1" spc="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Gill Sans MT"/>
                <a:cs typeface="Gill Sans MT"/>
              </a:rPr>
              <a:t>AUSTRALIA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98748"/>
            <a:ext cx="6610350" cy="3703954"/>
          </a:xfrm>
          <a:custGeom>
            <a:avLst/>
            <a:gdLst/>
            <a:ahLst/>
            <a:cxnLst/>
            <a:rect l="l" t="t" r="r" b="b"/>
            <a:pathLst>
              <a:path w="6610350" h="3703954">
                <a:moveTo>
                  <a:pt x="0" y="0"/>
                </a:moveTo>
                <a:lnTo>
                  <a:pt x="6610350" y="0"/>
                </a:lnTo>
                <a:lnTo>
                  <a:pt x="6610350" y="3703751"/>
                </a:lnTo>
                <a:lnTo>
                  <a:pt x="0" y="3703751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91300" y="0"/>
            <a:ext cx="3162300" cy="730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9400"/>
              </a:lnSpc>
            </a:pPr>
            <a:r>
              <a:rPr spc="5" dirty="0"/>
              <a:t>IF YOU'RE </a:t>
            </a:r>
            <a:r>
              <a:rPr spc="-250" dirty="0"/>
              <a:t>NOT  </a:t>
            </a:r>
            <a:r>
              <a:rPr spc="20" dirty="0">
                <a:solidFill>
                  <a:srgbClr val="00A4FF"/>
                </a:solidFill>
              </a:rPr>
              <a:t>MEASURING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6400" y="3503625"/>
            <a:ext cx="589534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755"/>
              </a:lnSpc>
            </a:pPr>
            <a:r>
              <a:rPr sz="4800" b="1" spc="5" dirty="0">
                <a:solidFill>
                  <a:srgbClr val="FFFFFF"/>
                </a:solidFill>
                <a:latin typeface="Gill Sans MT"/>
                <a:cs typeface="Gill Sans MT"/>
              </a:rPr>
              <a:t>YOU'RE</a:t>
            </a:r>
            <a:r>
              <a:rPr sz="4800" b="1" spc="1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4800" b="1" spc="-85" dirty="0">
                <a:solidFill>
                  <a:srgbClr val="FFFFFF"/>
                </a:solidFill>
                <a:latin typeface="Gill Sans MT"/>
                <a:cs typeface="Gill Sans MT"/>
              </a:rPr>
              <a:t>GUESSING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400" y="6667500"/>
            <a:ext cx="2872740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0" dirty="0">
                <a:solidFill>
                  <a:srgbClr val="FFFFFF"/>
                </a:solidFill>
                <a:latin typeface="Gill Sans MT"/>
                <a:cs typeface="Gill Sans MT"/>
              </a:rPr>
              <a:t>STEPHEN</a:t>
            </a:r>
            <a:r>
              <a:rPr sz="1400" b="1" spc="-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Gill Sans MT"/>
                <a:cs typeface="Gill Sans MT"/>
              </a:rPr>
              <a:t>KING,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400" b="1" spc="-20" dirty="0">
                <a:solidFill>
                  <a:srgbClr val="FFFFFF"/>
                </a:solidFill>
                <a:latin typeface="Gill Sans MT"/>
                <a:cs typeface="Gill Sans MT"/>
              </a:rPr>
              <a:t>SPORTS </a:t>
            </a:r>
            <a:r>
              <a:rPr sz="1400" b="1" spc="10" dirty="0">
                <a:solidFill>
                  <a:srgbClr val="FFFFFF"/>
                </a:solidFill>
                <a:latin typeface="Gill Sans MT"/>
                <a:cs typeface="Gill Sans MT"/>
              </a:rPr>
              <a:t>MEDICINE</a:t>
            </a:r>
            <a:r>
              <a:rPr sz="1400" b="1" spc="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Gill Sans MT"/>
                <a:cs typeface="Gill Sans MT"/>
              </a:rPr>
              <a:t>AUSTRALIA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40150"/>
            <a:ext cx="4188460" cy="3562350"/>
          </a:xfrm>
          <a:custGeom>
            <a:avLst/>
            <a:gdLst/>
            <a:ahLst/>
            <a:cxnLst/>
            <a:rect l="l" t="t" r="r" b="b"/>
            <a:pathLst>
              <a:path w="4188460" h="3562350">
                <a:moveTo>
                  <a:pt x="0" y="3562349"/>
                </a:moveTo>
                <a:lnTo>
                  <a:pt x="0" y="0"/>
                </a:lnTo>
                <a:lnTo>
                  <a:pt x="4187977" y="0"/>
                </a:lnTo>
                <a:lnTo>
                  <a:pt x="4187977" y="3562349"/>
                </a:lnTo>
                <a:lnTo>
                  <a:pt x="0" y="3562349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4025" y="2625618"/>
            <a:ext cx="3422650" cy="174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9400"/>
              </a:lnSpc>
            </a:pPr>
            <a:r>
              <a:rPr sz="4800" b="1" spc="-55" dirty="0">
                <a:latin typeface="Gill Sans MT"/>
                <a:cs typeface="Gill Sans MT"/>
              </a:rPr>
              <a:t>Q</a:t>
            </a:r>
            <a:r>
              <a:rPr sz="4800" b="1" spc="-155" dirty="0">
                <a:latin typeface="Gill Sans MT"/>
                <a:cs typeface="Gill Sans MT"/>
              </a:rPr>
              <a:t>U</a:t>
            </a:r>
            <a:r>
              <a:rPr sz="4800" b="1" spc="-35" dirty="0">
                <a:latin typeface="Gill Sans MT"/>
                <a:cs typeface="Gill Sans MT"/>
              </a:rPr>
              <a:t>A</a:t>
            </a:r>
            <a:r>
              <a:rPr sz="4800" b="1" spc="-120" dirty="0">
                <a:latin typeface="Gill Sans MT"/>
                <a:cs typeface="Gill Sans MT"/>
              </a:rPr>
              <a:t>N</a:t>
            </a:r>
            <a:r>
              <a:rPr sz="4800" b="1" spc="-295" dirty="0">
                <a:latin typeface="Gill Sans MT"/>
                <a:cs typeface="Gill Sans MT"/>
              </a:rPr>
              <a:t>T</a:t>
            </a:r>
            <a:r>
              <a:rPr sz="4800" b="1" spc="200" dirty="0">
                <a:latin typeface="Gill Sans MT"/>
                <a:cs typeface="Gill Sans MT"/>
              </a:rPr>
              <a:t>I</a:t>
            </a:r>
            <a:r>
              <a:rPr sz="4800" b="1" spc="95" dirty="0">
                <a:latin typeface="Gill Sans MT"/>
                <a:cs typeface="Gill Sans MT"/>
              </a:rPr>
              <a:t>F</a:t>
            </a:r>
            <a:r>
              <a:rPr sz="4800" b="1" spc="-145" dirty="0">
                <a:latin typeface="Gill Sans MT"/>
                <a:cs typeface="Gill Sans MT"/>
              </a:rPr>
              <a:t>Y  </a:t>
            </a:r>
            <a:r>
              <a:rPr sz="4800" b="1" spc="-20" dirty="0">
                <a:solidFill>
                  <a:srgbClr val="00A4FF"/>
                </a:solidFill>
                <a:latin typeface="Gill Sans MT"/>
                <a:cs typeface="Gill Sans MT"/>
              </a:rPr>
              <a:t>DIGITIZE  </a:t>
            </a:r>
            <a:r>
              <a:rPr sz="4800" b="1" spc="15" dirty="0">
                <a:solidFill>
                  <a:srgbClr val="FFFFFF"/>
                </a:solidFill>
                <a:latin typeface="Gill Sans MT"/>
                <a:cs typeface="Gill Sans MT"/>
              </a:rPr>
              <a:t>MONITOR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33900" y="939800"/>
            <a:ext cx="5038725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5090" y="5322154"/>
            <a:ext cx="133350" cy="74930"/>
          </a:xfrm>
          <a:custGeom>
            <a:avLst/>
            <a:gdLst/>
            <a:ahLst/>
            <a:cxnLst/>
            <a:rect l="l" t="t" r="r" b="b"/>
            <a:pathLst>
              <a:path w="133350" h="74929">
                <a:moveTo>
                  <a:pt x="0" y="74611"/>
                </a:moveTo>
                <a:lnTo>
                  <a:pt x="962" y="41391"/>
                </a:lnTo>
                <a:lnTo>
                  <a:pt x="14875" y="18539"/>
                </a:lnTo>
                <a:lnTo>
                  <a:pt x="39005" y="5070"/>
                </a:lnTo>
                <a:lnTo>
                  <a:pt x="70615" y="0"/>
                </a:lnTo>
                <a:lnTo>
                  <a:pt x="105044" y="21863"/>
                </a:lnTo>
                <a:lnTo>
                  <a:pt x="121022" y="33650"/>
                </a:lnTo>
                <a:lnTo>
                  <a:pt x="124461" y="37305"/>
                </a:lnTo>
                <a:lnTo>
                  <a:pt x="78610" y="37305"/>
                </a:lnTo>
                <a:lnTo>
                  <a:pt x="75585" y="38722"/>
                </a:lnTo>
                <a:lnTo>
                  <a:pt x="78099" y="45683"/>
                </a:lnTo>
                <a:lnTo>
                  <a:pt x="77273" y="49296"/>
                </a:lnTo>
                <a:lnTo>
                  <a:pt x="53080" y="50748"/>
                </a:lnTo>
                <a:lnTo>
                  <a:pt x="29898" y="53213"/>
                </a:lnTo>
                <a:lnTo>
                  <a:pt x="11084" y="60048"/>
                </a:lnTo>
                <a:lnTo>
                  <a:pt x="0" y="74611"/>
                </a:lnTo>
                <a:close/>
              </a:path>
              <a:path w="133350" h="74929">
                <a:moveTo>
                  <a:pt x="100660" y="48009"/>
                </a:moveTo>
                <a:lnTo>
                  <a:pt x="87892" y="45396"/>
                </a:lnTo>
                <a:lnTo>
                  <a:pt x="78610" y="37305"/>
                </a:lnTo>
                <a:lnTo>
                  <a:pt x="124461" y="37305"/>
                </a:lnTo>
                <a:lnTo>
                  <a:pt x="133239" y="46633"/>
                </a:lnTo>
                <a:lnTo>
                  <a:pt x="116061" y="47603"/>
                </a:lnTo>
                <a:lnTo>
                  <a:pt x="100660" y="48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45840" y="5376592"/>
            <a:ext cx="175895" cy="226695"/>
          </a:xfrm>
          <a:custGeom>
            <a:avLst/>
            <a:gdLst/>
            <a:ahLst/>
            <a:cxnLst/>
            <a:rect l="l" t="t" r="r" b="b"/>
            <a:pathLst>
              <a:path w="175894" h="226695">
                <a:moveTo>
                  <a:pt x="133503" y="226096"/>
                </a:moveTo>
                <a:lnTo>
                  <a:pt x="92835" y="209168"/>
                </a:lnTo>
                <a:lnTo>
                  <a:pt x="78610" y="186723"/>
                </a:lnTo>
                <a:lnTo>
                  <a:pt x="57918" y="154757"/>
                </a:lnTo>
                <a:lnTo>
                  <a:pt x="37084" y="121571"/>
                </a:lnTo>
                <a:lnTo>
                  <a:pt x="17360" y="87653"/>
                </a:lnTo>
                <a:lnTo>
                  <a:pt x="0" y="53487"/>
                </a:lnTo>
                <a:lnTo>
                  <a:pt x="13476" y="27558"/>
                </a:lnTo>
                <a:lnTo>
                  <a:pt x="36594" y="8093"/>
                </a:lnTo>
                <a:lnTo>
                  <a:pt x="66395" y="0"/>
                </a:lnTo>
                <a:lnTo>
                  <a:pt x="99921" y="8186"/>
                </a:lnTo>
                <a:lnTo>
                  <a:pt x="107500" y="46131"/>
                </a:lnTo>
                <a:lnTo>
                  <a:pt x="120942" y="78172"/>
                </a:lnTo>
                <a:lnTo>
                  <a:pt x="137864" y="107530"/>
                </a:lnTo>
                <a:lnTo>
                  <a:pt x="161906" y="147446"/>
                </a:lnTo>
                <a:lnTo>
                  <a:pt x="168203" y="158085"/>
                </a:lnTo>
                <a:lnTo>
                  <a:pt x="173336" y="168721"/>
                </a:lnTo>
                <a:lnTo>
                  <a:pt x="175870" y="178731"/>
                </a:lnTo>
                <a:lnTo>
                  <a:pt x="170779" y="199619"/>
                </a:lnTo>
                <a:lnTo>
                  <a:pt x="155112" y="216460"/>
                </a:lnTo>
                <a:lnTo>
                  <a:pt x="133503" y="22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3289" y="5374380"/>
            <a:ext cx="545465" cy="753110"/>
          </a:xfrm>
          <a:custGeom>
            <a:avLst/>
            <a:gdLst/>
            <a:ahLst/>
            <a:cxnLst/>
            <a:rect l="l" t="t" r="r" b="b"/>
            <a:pathLst>
              <a:path w="545464" h="753110">
                <a:moveTo>
                  <a:pt x="391343" y="131702"/>
                </a:moveTo>
                <a:lnTo>
                  <a:pt x="342973" y="119287"/>
                </a:lnTo>
                <a:lnTo>
                  <a:pt x="302321" y="91731"/>
                </a:lnTo>
                <a:lnTo>
                  <a:pt x="279799" y="55694"/>
                </a:lnTo>
                <a:lnTo>
                  <a:pt x="283106" y="22657"/>
                </a:lnTo>
                <a:lnTo>
                  <a:pt x="309173" y="7612"/>
                </a:lnTo>
                <a:lnTo>
                  <a:pt x="347200" y="3284"/>
                </a:lnTo>
                <a:lnTo>
                  <a:pt x="386391" y="2398"/>
                </a:lnTo>
                <a:lnTo>
                  <a:pt x="411767" y="1036"/>
                </a:lnTo>
                <a:lnTo>
                  <a:pt x="439394" y="0"/>
                </a:lnTo>
                <a:lnTo>
                  <a:pt x="465502" y="828"/>
                </a:lnTo>
                <a:lnTo>
                  <a:pt x="486317" y="5061"/>
                </a:lnTo>
                <a:lnTo>
                  <a:pt x="514384" y="50432"/>
                </a:lnTo>
                <a:lnTo>
                  <a:pt x="524094" y="99901"/>
                </a:lnTo>
                <a:lnTo>
                  <a:pt x="528220" y="122314"/>
                </a:lnTo>
                <a:lnTo>
                  <a:pt x="437021" y="122314"/>
                </a:lnTo>
                <a:lnTo>
                  <a:pt x="391343" y="131702"/>
                </a:lnTo>
                <a:close/>
              </a:path>
              <a:path w="545464" h="753110">
                <a:moveTo>
                  <a:pt x="539126" y="170282"/>
                </a:moveTo>
                <a:lnTo>
                  <a:pt x="445016" y="170282"/>
                </a:lnTo>
                <a:lnTo>
                  <a:pt x="435910" y="165096"/>
                </a:lnTo>
                <a:lnTo>
                  <a:pt x="426538" y="159571"/>
                </a:lnTo>
                <a:lnTo>
                  <a:pt x="419410" y="153072"/>
                </a:lnTo>
                <a:lnTo>
                  <a:pt x="417035" y="144963"/>
                </a:lnTo>
                <a:lnTo>
                  <a:pt x="420349" y="138565"/>
                </a:lnTo>
                <a:lnTo>
                  <a:pt x="426764" y="134389"/>
                </a:lnTo>
                <a:lnTo>
                  <a:pt x="433312" y="129837"/>
                </a:lnTo>
                <a:lnTo>
                  <a:pt x="437021" y="122314"/>
                </a:lnTo>
                <a:lnTo>
                  <a:pt x="528220" y="122314"/>
                </a:lnTo>
                <a:lnTo>
                  <a:pt x="528956" y="126310"/>
                </a:lnTo>
                <a:lnTo>
                  <a:pt x="534640" y="151097"/>
                </a:lnTo>
                <a:lnTo>
                  <a:pt x="539126" y="170282"/>
                </a:lnTo>
                <a:close/>
              </a:path>
              <a:path w="545464" h="753110">
                <a:moveTo>
                  <a:pt x="452994" y="446094"/>
                </a:moveTo>
                <a:lnTo>
                  <a:pt x="337534" y="446094"/>
                </a:lnTo>
                <a:lnTo>
                  <a:pt x="337534" y="442833"/>
                </a:lnTo>
                <a:lnTo>
                  <a:pt x="334429" y="442086"/>
                </a:lnTo>
                <a:lnTo>
                  <a:pt x="313755" y="418709"/>
                </a:lnTo>
                <a:lnTo>
                  <a:pt x="295419" y="392937"/>
                </a:lnTo>
                <a:lnTo>
                  <a:pt x="283597" y="362761"/>
                </a:lnTo>
                <a:lnTo>
                  <a:pt x="282466" y="326170"/>
                </a:lnTo>
                <a:lnTo>
                  <a:pt x="294766" y="290190"/>
                </a:lnTo>
                <a:lnTo>
                  <a:pt x="317265" y="258505"/>
                </a:lnTo>
                <a:lnTo>
                  <a:pt x="344349" y="230007"/>
                </a:lnTo>
                <a:lnTo>
                  <a:pt x="382476" y="191283"/>
                </a:lnTo>
                <a:lnTo>
                  <a:pt x="393366" y="179878"/>
                </a:lnTo>
                <a:lnTo>
                  <a:pt x="402100" y="167338"/>
                </a:lnTo>
                <a:lnTo>
                  <a:pt x="407707" y="151625"/>
                </a:lnTo>
                <a:lnTo>
                  <a:pt x="415197" y="158128"/>
                </a:lnTo>
                <a:lnTo>
                  <a:pt x="423716" y="163600"/>
                </a:lnTo>
                <a:lnTo>
                  <a:pt x="433558" y="167748"/>
                </a:lnTo>
                <a:lnTo>
                  <a:pt x="445016" y="170282"/>
                </a:lnTo>
                <a:lnTo>
                  <a:pt x="539126" y="170282"/>
                </a:lnTo>
                <a:lnTo>
                  <a:pt x="540675" y="176903"/>
                </a:lnTo>
                <a:lnTo>
                  <a:pt x="544846" y="202062"/>
                </a:lnTo>
                <a:lnTo>
                  <a:pt x="544942" y="224907"/>
                </a:lnTo>
                <a:lnTo>
                  <a:pt x="538206" y="253791"/>
                </a:lnTo>
                <a:lnTo>
                  <a:pt x="527031" y="281691"/>
                </a:lnTo>
                <a:lnTo>
                  <a:pt x="513820" y="308513"/>
                </a:lnTo>
                <a:lnTo>
                  <a:pt x="500974" y="334161"/>
                </a:lnTo>
                <a:lnTo>
                  <a:pt x="495336" y="346285"/>
                </a:lnTo>
                <a:lnTo>
                  <a:pt x="483350" y="372527"/>
                </a:lnTo>
                <a:lnTo>
                  <a:pt x="476989" y="386124"/>
                </a:lnTo>
                <a:lnTo>
                  <a:pt x="470181" y="399166"/>
                </a:lnTo>
                <a:lnTo>
                  <a:pt x="462882" y="412535"/>
                </a:lnTo>
                <a:lnTo>
                  <a:pt x="456640" y="425689"/>
                </a:lnTo>
                <a:lnTo>
                  <a:pt x="453007" y="438087"/>
                </a:lnTo>
                <a:lnTo>
                  <a:pt x="452994" y="446094"/>
                </a:lnTo>
                <a:close/>
              </a:path>
              <a:path w="545464" h="753110">
                <a:moveTo>
                  <a:pt x="208633" y="752574"/>
                </a:moveTo>
                <a:lnTo>
                  <a:pt x="187861" y="676589"/>
                </a:lnTo>
                <a:lnTo>
                  <a:pt x="181468" y="650311"/>
                </a:lnTo>
                <a:lnTo>
                  <a:pt x="175539" y="623730"/>
                </a:lnTo>
                <a:lnTo>
                  <a:pt x="168775" y="597599"/>
                </a:lnTo>
                <a:lnTo>
                  <a:pt x="159879" y="572668"/>
                </a:lnTo>
                <a:lnTo>
                  <a:pt x="152456" y="559418"/>
                </a:lnTo>
                <a:lnTo>
                  <a:pt x="142314" y="545566"/>
                </a:lnTo>
                <a:lnTo>
                  <a:pt x="130964" y="531273"/>
                </a:lnTo>
                <a:lnTo>
                  <a:pt x="119911" y="516701"/>
                </a:lnTo>
                <a:lnTo>
                  <a:pt x="81216" y="459550"/>
                </a:lnTo>
                <a:lnTo>
                  <a:pt x="47963" y="398115"/>
                </a:lnTo>
                <a:lnTo>
                  <a:pt x="34549" y="363473"/>
                </a:lnTo>
                <a:lnTo>
                  <a:pt x="27851" y="346651"/>
                </a:lnTo>
                <a:lnTo>
                  <a:pt x="19985" y="331499"/>
                </a:lnTo>
                <a:lnTo>
                  <a:pt x="14973" y="325857"/>
                </a:lnTo>
                <a:lnTo>
                  <a:pt x="8758" y="320646"/>
                </a:lnTo>
                <a:lnTo>
                  <a:pt x="3160" y="315200"/>
                </a:lnTo>
                <a:lnTo>
                  <a:pt x="0" y="308850"/>
                </a:lnTo>
                <a:lnTo>
                  <a:pt x="294" y="297449"/>
                </a:lnTo>
                <a:lnTo>
                  <a:pt x="3879" y="286273"/>
                </a:lnTo>
                <a:lnTo>
                  <a:pt x="8189" y="275059"/>
                </a:lnTo>
                <a:lnTo>
                  <a:pt x="10657" y="263546"/>
                </a:lnTo>
                <a:lnTo>
                  <a:pt x="10241" y="254326"/>
                </a:lnTo>
                <a:lnTo>
                  <a:pt x="8520" y="245969"/>
                </a:lnTo>
                <a:lnTo>
                  <a:pt x="6535" y="237741"/>
                </a:lnTo>
                <a:lnTo>
                  <a:pt x="5328" y="228902"/>
                </a:lnTo>
                <a:lnTo>
                  <a:pt x="9863" y="227705"/>
                </a:lnTo>
                <a:lnTo>
                  <a:pt x="14677" y="234810"/>
                </a:lnTo>
                <a:lnTo>
                  <a:pt x="38115" y="262907"/>
                </a:lnTo>
                <a:lnTo>
                  <a:pt x="47757" y="274643"/>
                </a:lnTo>
                <a:lnTo>
                  <a:pt x="55958" y="284865"/>
                </a:lnTo>
                <a:lnTo>
                  <a:pt x="47184" y="291413"/>
                </a:lnTo>
                <a:lnTo>
                  <a:pt x="35534" y="295084"/>
                </a:lnTo>
                <a:lnTo>
                  <a:pt x="23104" y="297976"/>
                </a:lnTo>
                <a:lnTo>
                  <a:pt x="11990" y="302184"/>
                </a:lnTo>
                <a:lnTo>
                  <a:pt x="25222" y="303729"/>
                </a:lnTo>
                <a:lnTo>
                  <a:pt x="72881" y="303729"/>
                </a:lnTo>
                <a:lnTo>
                  <a:pt x="73697" y="305537"/>
                </a:lnTo>
                <a:lnTo>
                  <a:pt x="79939" y="311513"/>
                </a:lnTo>
                <a:lnTo>
                  <a:pt x="94652" y="321480"/>
                </a:lnTo>
                <a:lnTo>
                  <a:pt x="111450" y="325411"/>
                </a:lnTo>
                <a:lnTo>
                  <a:pt x="148727" y="325411"/>
                </a:lnTo>
                <a:lnTo>
                  <a:pt x="147399" y="329009"/>
                </a:lnTo>
                <a:lnTo>
                  <a:pt x="143385" y="341650"/>
                </a:lnTo>
                <a:lnTo>
                  <a:pt x="140291" y="355211"/>
                </a:lnTo>
                <a:lnTo>
                  <a:pt x="138564" y="370138"/>
                </a:lnTo>
                <a:lnTo>
                  <a:pt x="275827" y="370138"/>
                </a:lnTo>
                <a:lnTo>
                  <a:pt x="282714" y="387741"/>
                </a:lnTo>
                <a:lnTo>
                  <a:pt x="306954" y="418188"/>
                </a:lnTo>
                <a:lnTo>
                  <a:pt x="334429" y="443419"/>
                </a:lnTo>
                <a:lnTo>
                  <a:pt x="337534" y="446094"/>
                </a:lnTo>
                <a:lnTo>
                  <a:pt x="452994" y="446094"/>
                </a:lnTo>
                <a:lnTo>
                  <a:pt x="452977" y="457240"/>
                </a:lnTo>
                <a:lnTo>
                  <a:pt x="463588" y="497223"/>
                </a:lnTo>
                <a:lnTo>
                  <a:pt x="484187" y="552508"/>
                </a:lnTo>
                <a:lnTo>
                  <a:pt x="498311" y="589957"/>
                </a:lnTo>
                <a:lnTo>
                  <a:pt x="512642" y="627649"/>
                </a:lnTo>
                <a:lnTo>
                  <a:pt x="527120" y="665517"/>
                </a:lnTo>
                <a:lnTo>
                  <a:pt x="524018" y="666754"/>
                </a:lnTo>
                <a:lnTo>
                  <a:pt x="474101" y="685703"/>
                </a:lnTo>
                <a:lnTo>
                  <a:pt x="429881" y="700765"/>
                </a:lnTo>
                <a:lnTo>
                  <a:pt x="385219" y="714459"/>
                </a:lnTo>
                <a:lnTo>
                  <a:pt x="340172" y="726804"/>
                </a:lnTo>
                <a:lnTo>
                  <a:pt x="297095" y="737050"/>
                </a:lnTo>
                <a:lnTo>
                  <a:pt x="247140" y="746965"/>
                </a:lnTo>
                <a:lnTo>
                  <a:pt x="211299" y="752278"/>
                </a:lnTo>
                <a:lnTo>
                  <a:pt x="208633" y="752574"/>
                </a:lnTo>
                <a:close/>
              </a:path>
              <a:path w="545464" h="753110">
                <a:moveTo>
                  <a:pt x="72881" y="303729"/>
                </a:moveTo>
                <a:lnTo>
                  <a:pt x="25222" y="303729"/>
                </a:lnTo>
                <a:lnTo>
                  <a:pt x="38208" y="300046"/>
                </a:lnTo>
                <a:lnTo>
                  <a:pt x="50742" y="295434"/>
                </a:lnTo>
                <a:lnTo>
                  <a:pt x="62620" y="294193"/>
                </a:lnTo>
                <a:lnTo>
                  <a:pt x="69054" y="295247"/>
                </a:lnTo>
                <a:lnTo>
                  <a:pt x="72881" y="303729"/>
                </a:lnTo>
                <a:close/>
              </a:path>
              <a:path w="545464" h="753110">
                <a:moveTo>
                  <a:pt x="268576" y="326930"/>
                </a:moveTo>
                <a:lnTo>
                  <a:pt x="203958" y="326930"/>
                </a:lnTo>
                <a:lnTo>
                  <a:pt x="219841" y="326170"/>
                </a:lnTo>
                <a:lnTo>
                  <a:pt x="233631" y="321745"/>
                </a:lnTo>
                <a:lnTo>
                  <a:pt x="245371" y="314688"/>
                </a:lnTo>
                <a:lnTo>
                  <a:pt x="256672" y="307709"/>
                </a:lnTo>
                <a:lnTo>
                  <a:pt x="269146" y="303518"/>
                </a:lnTo>
                <a:lnTo>
                  <a:pt x="268576" y="326930"/>
                </a:lnTo>
                <a:close/>
              </a:path>
              <a:path w="545464" h="753110">
                <a:moveTo>
                  <a:pt x="148727" y="325411"/>
                </a:moveTo>
                <a:lnTo>
                  <a:pt x="111450" y="325411"/>
                </a:lnTo>
                <a:lnTo>
                  <a:pt x="130481" y="323725"/>
                </a:lnTo>
                <a:lnTo>
                  <a:pt x="151888" y="316842"/>
                </a:lnTo>
                <a:lnTo>
                  <a:pt x="148727" y="325411"/>
                </a:lnTo>
                <a:close/>
              </a:path>
              <a:path w="545464" h="753110">
                <a:moveTo>
                  <a:pt x="275827" y="370138"/>
                </a:moveTo>
                <a:lnTo>
                  <a:pt x="138564" y="370138"/>
                </a:lnTo>
                <a:lnTo>
                  <a:pt x="145334" y="357254"/>
                </a:lnTo>
                <a:lnTo>
                  <a:pt x="158436" y="331049"/>
                </a:lnTo>
                <a:lnTo>
                  <a:pt x="165212" y="318175"/>
                </a:lnTo>
                <a:lnTo>
                  <a:pt x="177000" y="321814"/>
                </a:lnTo>
                <a:lnTo>
                  <a:pt x="189797" y="325105"/>
                </a:lnTo>
                <a:lnTo>
                  <a:pt x="203958" y="326930"/>
                </a:lnTo>
                <a:lnTo>
                  <a:pt x="268576" y="326930"/>
                </a:lnTo>
                <a:lnTo>
                  <a:pt x="268011" y="350158"/>
                </a:lnTo>
                <a:lnTo>
                  <a:pt x="275827" y="3701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7900" y="5438074"/>
            <a:ext cx="181610" cy="219075"/>
          </a:xfrm>
          <a:custGeom>
            <a:avLst/>
            <a:gdLst/>
            <a:ahLst/>
            <a:cxnLst/>
            <a:rect l="l" t="t" r="r" b="b"/>
            <a:pathLst>
              <a:path w="181610" h="219075">
                <a:moveTo>
                  <a:pt x="110591" y="218512"/>
                </a:moveTo>
                <a:lnTo>
                  <a:pt x="75944" y="183869"/>
                </a:lnTo>
                <a:lnTo>
                  <a:pt x="47791" y="143309"/>
                </a:lnTo>
                <a:lnTo>
                  <a:pt x="21315" y="99929"/>
                </a:lnTo>
                <a:lnTo>
                  <a:pt x="15182" y="90011"/>
                </a:lnTo>
                <a:lnTo>
                  <a:pt x="8102" y="77987"/>
                </a:lnTo>
                <a:lnTo>
                  <a:pt x="2300" y="65275"/>
                </a:lnTo>
                <a:lnTo>
                  <a:pt x="0" y="53295"/>
                </a:lnTo>
                <a:lnTo>
                  <a:pt x="6201" y="33803"/>
                </a:lnTo>
                <a:lnTo>
                  <a:pt x="21179" y="17454"/>
                </a:lnTo>
                <a:lnTo>
                  <a:pt x="40557" y="5701"/>
                </a:lnTo>
                <a:lnTo>
                  <a:pt x="59953" y="0"/>
                </a:lnTo>
                <a:lnTo>
                  <a:pt x="75802" y="2055"/>
                </a:lnTo>
                <a:lnTo>
                  <a:pt x="86560" y="11285"/>
                </a:lnTo>
                <a:lnTo>
                  <a:pt x="95006" y="25198"/>
                </a:lnTo>
                <a:lnTo>
                  <a:pt x="103921" y="41305"/>
                </a:lnTo>
                <a:lnTo>
                  <a:pt x="115888" y="60288"/>
                </a:lnTo>
                <a:lnTo>
                  <a:pt x="130079" y="82247"/>
                </a:lnTo>
                <a:lnTo>
                  <a:pt x="157221" y="123911"/>
                </a:lnTo>
                <a:lnTo>
                  <a:pt x="165718" y="136328"/>
                </a:lnTo>
                <a:lnTo>
                  <a:pt x="173912" y="149034"/>
                </a:lnTo>
                <a:lnTo>
                  <a:pt x="179757" y="162170"/>
                </a:lnTo>
                <a:lnTo>
                  <a:pt x="181207" y="175878"/>
                </a:lnTo>
                <a:lnTo>
                  <a:pt x="173586" y="192752"/>
                </a:lnTo>
                <a:lnTo>
                  <a:pt x="156690" y="207920"/>
                </a:lnTo>
                <a:lnTo>
                  <a:pt x="134398" y="217726"/>
                </a:lnTo>
                <a:lnTo>
                  <a:pt x="110591" y="2185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2396" y="5482042"/>
            <a:ext cx="96520" cy="65405"/>
          </a:xfrm>
          <a:custGeom>
            <a:avLst/>
            <a:gdLst/>
            <a:ahLst/>
            <a:cxnLst/>
            <a:rect l="l" t="t" r="r" b="b"/>
            <a:pathLst>
              <a:path w="96519" h="65404">
                <a:moveTo>
                  <a:pt x="56373" y="65333"/>
                </a:moveTo>
                <a:lnTo>
                  <a:pt x="38638" y="65286"/>
                </a:lnTo>
                <a:lnTo>
                  <a:pt x="28540" y="54544"/>
                </a:lnTo>
                <a:lnTo>
                  <a:pt x="17620" y="34909"/>
                </a:lnTo>
                <a:lnTo>
                  <a:pt x="7550" y="14141"/>
                </a:lnTo>
                <a:lnTo>
                  <a:pt x="0" y="0"/>
                </a:lnTo>
                <a:lnTo>
                  <a:pt x="18673" y="13229"/>
                </a:lnTo>
                <a:lnTo>
                  <a:pt x="40637" y="24536"/>
                </a:lnTo>
                <a:lnTo>
                  <a:pt x="66265" y="30570"/>
                </a:lnTo>
                <a:lnTo>
                  <a:pt x="94626" y="30570"/>
                </a:lnTo>
                <a:lnTo>
                  <a:pt x="89069" y="41583"/>
                </a:lnTo>
                <a:lnTo>
                  <a:pt x="74532" y="55734"/>
                </a:lnTo>
                <a:lnTo>
                  <a:pt x="56373" y="65333"/>
                </a:lnTo>
                <a:close/>
              </a:path>
              <a:path w="96519" h="65404">
                <a:moveTo>
                  <a:pt x="94626" y="30570"/>
                </a:moveTo>
                <a:lnTo>
                  <a:pt x="66265" y="30570"/>
                </a:lnTo>
                <a:lnTo>
                  <a:pt x="95934" y="27977"/>
                </a:lnTo>
                <a:lnTo>
                  <a:pt x="94626" y="30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8614" y="5515208"/>
            <a:ext cx="156210" cy="173355"/>
          </a:xfrm>
          <a:custGeom>
            <a:avLst/>
            <a:gdLst/>
            <a:ahLst/>
            <a:cxnLst/>
            <a:rect l="l" t="t" r="r" b="b"/>
            <a:pathLst>
              <a:path w="156209" h="173354">
                <a:moveTo>
                  <a:pt x="98596" y="173351"/>
                </a:moveTo>
                <a:lnTo>
                  <a:pt x="56856" y="138537"/>
                </a:lnTo>
                <a:lnTo>
                  <a:pt x="28717" y="104712"/>
                </a:lnTo>
                <a:lnTo>
                  <a:pt x="22648" y="97407"/>
                </a:lnTo>
                <a:lnTo>
                  <a:pt x="16251" y="90695"/>
                </a:lnTo>
                <a:lnTo>
                  <a:pt x="9087" y="83337"/>
                </a:lnTo>
                <a:lnTo>
                  <a:pt x="3042" y="76019"/>
                </a:lnTo>
                <a:lnTo>
                  <a:pt x="0" y="69426"/>
                </a:lnTo>
                <a:lnTo>
                  <a:pt x="569" y="61540"/>
                </a:lnTo>
                <a:lnTo>
                  <a:pt x="3466" y="52696"/>
                </a:lnTo>
                <a:lnTo>
                  <a:pt x="28806" y="13326"/>
                </a:lnTo>
                <a:lnTo>
                  <a:pt x="58944" y="1456"/>
                </a:lnTo>
                <a:lnTo>
                  <a:pt x="59965" y="0"/>
                </a:lnTo>
                <a:lnTo>
                  <a:pt x="61287" y="143"/>
                </a:lnTo>
                <a:lnTo>
                  <a:pt x="69459" y="4185"/>
                </a:lnTo>
                <a:lnTo>
                  <a:pt x="76400" y="12621"/>
                </a:lnTo>
                <a:lnTo>
                  <a:pt x="87939" y="32120"/>
                </a:lnTo>
                <a:lnTo>
                  <a:pt x="134573" y="102736"/>
                </a:lnTo>
                <a:lnTo>
                  <a:pt x="148079" y="121895"/>
                </a:lnTo>
                <a:lnTo>
                  <a:pt x="153690" y="131644"/>
                </a:lnTo>
                <a:lnTo>
                  <a:pt x="155892" y="140045"/>
                </a:lnTo>
                <a:lnTo>
                  <a:pt x="150375" y="153519"/>
                </a:lnTo>
                <a:lnTo>
                  <a:pt x="136701" y="165366"/>
                </a:lnTo>
                <a:lnTo>
                  <a:pt x="118299" y="172880"/>
                </a:lnTo>
                <a:lnTo>
                  <a:pt x="98596" y="173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22034" y="5349800"/>
            <a:ext cx="608965" cy="373380"/>
          </a:xfrm>
          <a:custGeom>
            <a:avLst/>
            <a:gdLst/>
            <a:ahLst/>
            <a:cxnLst/>
            <a:rect l="l" t="t" r="r" b="b"/>
            <a:pathLst>
              <a:path w="608964" h="373379">
                <a:moveTo>
                  <a:pt x="0" y="372980"/>
                </a:moveTo>
                <a:lnTo>
                  <a:pt x="608968" y="0"/>
                </a:lnTo>
              </a:path>
            </a:pathLst>
          </a:custGeom>
          <a:ln w="9725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7094" y="5273827"/>
            <a:ext cx="147955" cy="424180"/>
          </a:xfrm>
          <a:custGeom>
            <a:avLst/>
            <a:gdLst/>
            <a:ahLst/>
            <a:cxnLst/>
            <a:rect l="l" t="t" r="r" b="b"/>
            <a:pathLst>
              <a:path w="147955" h="424179">
                <a:moveTo>
                  <a:pt x="45410" y="424164"/>
                </a:moveTo>
                <a:lnTo>
                  <a:pt x="24435" y="383520"/>
                </a:lnTo>
                <a:lnTo>
                  <a:pt x="9980" y="341332"/>
                </a:lnTo>
                <a:lnTo>
                  <a:pt x="1887" y="298254"/>
                </a:lnTo>
                <a:lnTo>
                  <a:pt x="0" y="254939"/>
                </a:lnTo>
                <a:lnTo>
                  <a:pt x="4160" y="212041"/>
                </a:lnTo>
                <a:lnTo>
                  <a:pt x="14213" y="170213"/>
                </a:lnTo>
                <a:lnTo>
                  <a:pt x="29999" y="130108"/>
                </a:lnTo>
                <a:lnTo>
                  <a:pt x="51363" y="92381"/>
                </a:lnTo>
                <a:lnTo>
                  <a:pt x="78147" y="57685"/>
                </a:lnTo>
                <a:lnTo>
                  <a:pt x="110195" y="26673"/>
                </a:lnTo>
                <a:lnTo>
                  <a:pt x="147348" y="0"/>
                </a:lnTo>
              </a:path>
            </a:pathLst>
          </a:custGeom>
          <a:ln w="903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4439" y="5228415"/>
            <a:ext cx="424180" cy="147955"/>
          </a:xfrm>
          <a:custGeom>
            <a:avLst/>
            <a:gdLst/>
            <a:ahLst/>
            <a:cxnLst/>
            <a:rect l="l" t="t" r="r" b="b"/>
            <a:pathLst>
              <a:path w="424180" h="147954">
                <a:moveTo>
                  <a:pt x="0" y="45412"/>
                </a:moveTo>
                <a:lnTo>
                  <a:pt x="40644" y="24436"/>
                </a:lnTo>
                <a:lnTo>
                  <a:pt x="82833" y="9980"/>
                </a:lnTo>
                <a:lnTo>
                  <a:pt x="125911" y="1887"/>
                </a:lnTo>
                <a:lnTo>
                  <a:pt x="169226" y="0"/>
                </a:lnTo>
                <a:lnTo>
                  <a:pt x="212125" y="4161"/>
                </a:lnTo>
                <a:lnTo>
                  <a:pt x="253953" y="14213"/>
                </a:lnTo>
                <a:lnTo>
                  <a:pt x="294057" y="30000"/>
                </a:lnTo>
                <a:lnTo>
                  <a:pt x="331784" y="51364"/>
                </a:lnTo>
                <a:lnTo>
                  <a:pt x="366481" y="78149"/>
                </a:lnTo>
                <a:lnTo>
                  <a:pt x="397493" y="110196"/>
                </a:lnTo>
                <a:lnTo>
                  <a:pt x="424168" y="147350"/>
                </a:lnTo>
              </a:path>
            </a:pathLst>
          </a:custGeom>
          <a:ln w="903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56454" y="5068060"/>
            <a:ext cx="108585" cy="206375"/>
          </a:xfrm>
          <a:custGeom>
            <a:avLst/>
            <a:gdLst/>
            <a:ahLst/>
            <a:cxnLst/>
            <a:rect l="l" t="t" r="r" b="b"/>
            <a:pathLst>
              <a:path w="108584" h="206375">
                <a:moveTo>
                  <a:pt x="107985" y="205767"/>
                </a:moveTo>
                <a:lnTo>
                  <a:pt x="0" y="0"/>
                </a:lnTo>
              </a:path>
            </a:pathLst>
          </a:custGeom>
          <a:ln w="8382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9923" y="4933674"/>
            <a:ext cx="212090" cy="246379"/>
          </a:xfrm>
          <a:custGeom>
            <a:avLst/>
            <a:gdLst/>
            <a:ahLst/>
            <a:cxnLst/>
            <a:rect l="l" t="t" r="r" b="b"/>
            <a:pathLst>
              <a:path w="212090" h="246379">
                <a:moveTo>
                  <a:pt x="0" y="245879"/>
                </a:moveTo>
                <a:lnTo>
                  <a:pt x="8036" y="200348"/>
                </a:lnTo>
                <a:lnTo>
                  <a:pt x="12204" y="150473"/>
                </a:lnTo>
                <a:lnTo>
                  <a:pt x="12954" y="98776"/>
                </a:lnTo>
                <a:lnTo>
                  <a:pt x="10736" y="47777"/>
                </a:lnTo>
                <a:lnTo>
                  <a:pt x="6003" y="0"/>
                </a:lnTo>
                <a:lnTo>
                  <a:pt x="42636" y="31034"/>
                </a:lnTo>
                <a:lnTo>
                  <a:pt x="83346" y="61831"/>
                </a:lnTo>
                <a:lnTo>
                  <a:pt x="126315" y="90586"/>
                </a:lnTo>
                <a:lnTo>
                  <a:pt x="169724" y="115493"/>
                </a:lnTo>
                <a:lnTo>
                  <a:pt x="211754" y="134748"/>
                </a:lnTo>
                <a:lnTo>
                  <a:pt x="85779" y="152020"/>
                </a:lnTo>
                <a:lnTo>
                  <a:pt x="0" y="2458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0099" y="2940049"/>
            <a:ext cx="1590676" cy="1590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9149" y="1139824"/>
            <a:ext cx="1590675" cy="1590675"/>
          </a:xfrm>
          <a:custGeom>
            <a:avLst/>
            <a:gdLst/>
            <a:ahLst/>
            <a:cxnLst/>
            <a:rect l="l" t="t" r="r" b="b"/>
            <a:pathLst>
              <a:path w="1590675" h="1590675">
                <a:moveTo>
                  <a:pt x="795338" y="1590676"/>
                </a:moveTo>
                <a:lnTo>
                  <a:pt x="746572" y="1589216"/>
                </a:lnTo>
                <a:lnTo>
                  <a:pt x="698349" y="1584862"/>
                </a:lnTo>
                <a:lnTo>
                  <a:pt x="650772" y="1577655"/>
                </a:lnTo>
                <a:lnTo>
                  <a:pt x="603941" y="1567637"/>
                </a:lnTo>
                <a:lnTo>
                  <a:pt x="557961" y="1554847"/>
                </a:lnTo>
                <a:lnTo>
                  <a:pt x="512933" y="1539328"/>
                </a:lnTo>
                <a:lnTo>
                  <a:pt x="468959" y="1521118"/>
                </a:lnTo>
                <a:lnTo>
                  <a:pt x="426143" y="1500261"/>
                </a:lnTo>
                <a:lnTo>
                  <a:pt x="384587" y="1476795"/>
                </a:lnTo>
                <a:lnTo>
                  <a:pt x="344392" y="1450762"/>
                </a:lnTo>
                <a:lnTo>
                  <a:pt x="305663" y="1422203"/>
                </a:lnTo>
                <a:lnTo>
                  <a:pt x="268500" y="1391158"/>
                </a:lnTo>
                <a:lnTo>
                  <a:pt x="233006" y="1357669"/>
                </a:lnTo>
                <a:lnTo>
                  <a:pt x="199517" y="1322176"/>
                </a:lnTo>
                <a:lnTo>
                  <a:pt x="168473" y="1285013"/>
                </a:lnTo>
                <a:lnTo>
                  <a:pt x="139913" y="1246283"/>
                </a:lnTo>
                <a:lnTo>
                  <a:pt x="113881" y="1206089"/>
                </a:lnTo>
                <a:lnTo>
                  <a:pt x="90415" y="1164532"/>
                </a:lnTo>
                <a:lnTo>
                  <a:pt x="69557" y="1121716"/>
                </a:lnTo>
                <a:lnTo>
                  <a:pt x="51348" y="1077743"/>
                </a:lnTo>
                <a:lnTo>
                  <a:pt x="35828" y="1032715"/>
                </a:lnTo>
                <a:lnTo>
                  <a:pt x="23039" y="986734"/>
                </a:lnTo>
                <a:lnTo>
                  <a:pt x="13020" y="939904"/>
                </a:lnTo>
                <a:lnTo>
                  <a:pt x="5814" y="892326"/>
                </a:lnTo>
                <a:lnTo>
                  <a:pt x="1460" y="844103"/>
                </a:lnTo>
                <a:lnTo>
                  <a:pt x="0" y="795338"/>
                </a:lnTo>
                <a:lnTo>
                  <a:pt x="1460" y="746572"/>
                </a:lnTo>
                <a:lnTo>
                  <a:pt x="5814" y="698349"/>
                </a:lnTo>
                <a:lnTo>
                  <a:pt x="13020" y="650772"/>
                </a:lnTo>
                <a:lnTo>
                  <a:pt x="23039" y="603941"/>
                </a:lnTo>
                <a:lnTo>
                  <a:pt x="35828" y="557961"/>
                </a:lnTo>
                <a:lnTo>
                  <a:pt x="51348" y="512933"/>
                </a:lnTo>
                <a:lnTo>
                  <a:pt x="69557" y="468959"/>
                </a:lnTo>
                <a:lnTo>
                  <a:pt x="90415" y="426143"/>
                </a:lnTo>
                <a:lnTo>
                  <a:pt x="113881" y="384587"/>
                </a:lnTo>
                <a:lnTo>
                  <a:pt x="139913" y="344392"/>
                </a:lnTo>
                <a:lnTo>
                  <a:pt x="168473" y="305663"/>
                </a:lnTo>
                <a:lnTo>
                  <a:pt x="199517" y="268500"/>
                </a:lnTo>
                <a:lnTo>
                  <a:pt x="233006" y="233006"/>
                </a:lnTo>
                <a:lnTo>
                  <a:pt x="268500" y="199517"/>
                </a:lnTo>
                <a:lnTo>
                  <a:pt x="305663" y="168473"/>
                </a:lnTo>
                <a:lnTo>
                  <a:pt x="344392" y="139913"/>
                </a:lnTo>
                <a:lnTo>
                  <a:pt x="384587" y="113881"/>
                </a:lnTo>
                <a:lnTo>
                  <a:pt x="426143" y="90415"/>
                </a:lnTo>
                <a:lnTo>
                  <a:pt x="468959" y="69557"/>
                </a:lnTo>
                <a:lnTo>
                  <a:pt x="512933" y="51348"/>
                </a:lnTo>
                <a:lnTo>
                  <a:pt x="557961" y="35828"/>
                </a:lnTo>
                <a:lnTo>
                  <a:pt x="603941" y="23039"/>
                </a:lnTo>
                <a:lnTo>
                  <a:pt x="650772" y="13020"/>
                </a:lnTo>
                <a:lnTo>
                  <a:pt x="698349" y="5814"/>
                </a:lnTo>
                <a:lnTo>
                  <a:pt x="746572" y="1460"/>
                </a:lnTo>
                <a:lnTo>
                  <a:pt x="795338" y="0"/>
                </a:lnTo>
                <a:lnTo>
                  <a:pt x="844103" y="1460"/>
                </a:lnTo>
                <a:lnTo>
                  <a:pt x="892326" y="5814"/>
                </a:lnTo>
                <a:lnTo>
                  <a:pt x="939904" y="13020"/>
                </a:lnTo>
                <a:lnTo>
                  <a:pt x="986734" y="23039"/>
                </a:lnTo>
                <a:lnTo>
                  <a:pt x="1032715" y="35828"/>
                </a:lnTo>
                <a:lnTo>
                  <a:pt x="1067106" y="47682"/>
                </a:lnTo>
                <a:lnTo>
                  <a:pt x="795338" y="47682"/>
                </a:lnTo>
                <a:lnTo>
                  <a:pt x="745696" y="49296"/>
                </a:lnTo>
                <a:lnTo>
                  <a:pt x="696665" y="54104"/>
                </a:lnTo>
                <a:lnTo>
                  <a:pt x="648367" y="62056"/>
                </a:lnTo>
                <a:lnTo>
                  <a:pt x="600924" y="73100"/>
                </a:lnTo>
                <a:lnTo>
                  <a:pt x="554456" y="87187"/>
                </a:lnTo>
                <a:lnTo>
                  <a:pt x="509086" y="104264"/>
                </a:lnTo>
                <a:lnTo>
                  <a:pt x="464934" y="124283"/>
                </a:lnTo>
                <a:lnTo>
                  <a:pt x="422122" y="147190"/>
                </a:lnTo>
                <a:lnTo>
                  <a:pt x="380771" y="172937"/>
                </a:lnTo>
                <a:lnTo>
                  <a:pt x="341003" y="201471"/>
                </a:lnTo>
                <a:lnTo>
                  <a:pt x="302940" y="232743"/>
                </a:lnTo>
                <a:lnTo>
                  <a:pt x="266702" y="266702"/>
                </a:lnTo>
                <a:lnTo>
                  <a:pt x="232743" y="302940"/>
                </a:lnTo>
                <a:lnTo>
                  <a:pt x="201471" y="341003"/>
                </a:lnTo>
                <a:lnTo>
                  <a:pt x="172937" y="380771"/>
                </a:lnTo>
                <a:lnTo>
                  <a:pt x="147190" y="422122"/>
                </a:lnTo>
                <a:lnTo>
                  <a:pt x="124283" y="464934"/>
                </a:lnTo>
                <a:lnTo>
                  <a:pt x="104264" y="509086"/>
                </a:lnTo>
                <a:lnTo>
                  <a:pt x="87187" y="554456"/>
                </a:lnTo>
                <a:lnTo>
                  <a:pt x="73100" y="600924"/>
                </a:lnTo>
                <a:lnTo>
                  <a:pt x="62056" y="648367"/>
                </a:lnTo>
                <a:lnTo>
                  <a:pt x="54104" y="696665"/>
                </a:lnTo>
                <a:lnTo>
                  <a:pt x="49296" y="745696"/>
                </a:lnTo>
                <a:lnTo>
                  <a:pt x="47682" y="795338"/>
                </a:lnTo>
                <a:lnTo>
                  <a:pt x="49296" y="844980"/>
                </a:lnTo>
                <a:lnTo>
                  <a:pt x="54104" y="894010"/>
                </a:lnTo>
                <a:lnTo>
                  <a:pt x="62056" y="942308"/>
                </a:lnTo>
                <a:lnTo>
                  <a:pt x="73100" y="989751"/>
                </a:lnTo>
                <a:lnTo>
                  <a:pt x="87187" y="1036219"/>
                </a:lnTo>
                <a:lnTo>
                  <a:pt x="104264" y="1081590"/>
                </a:lnTo>
                <a:lnTo>
                  <a:pt x="124283" y="1125742"/>
                </a:lnTo>
                <a:lnTo>
                  <a:pt x="147190" y="1168554"/>
                </a:lnTo>
                <a:lnTo>
                  <a:pt x="172937" y="1209904"/>
                </a:lnTo>
                <a:lnTo>
                  <a:pt x="201471" y="1249672"/>
                </a:lnTo>
                <a:lnTo>
                  <a:pt x="232743" y="1287736"/>
                </a:lnTo>
                <a:lnTo>
                  <a:pt x="266702" y="1323974"/>
                </a:lnTo>
                <a:lnTo>
                  <a:pt x="302940" y="1357932"/>
                </a:lnTo>
                <a:lnTo>
                  <a:pt x="341003" y="1389204"/>
                </a:lnTo>
                <a:lnTo>
                  <a:pt x="380771" y="1417739"/>
                </a:lnTo>
                <a:lnTo>
                  <a:pt x="422122" y="1443485"/>
                </a:lnTo>
                <a:lnTo>
                  <a:pt x="464934" y="1466393"/>
                </a:lnTo>
                <a:lnTo>
                  <a:pt x="509086" y="1486411"/>
                </a:lnTo>
                <a:lnTo>
                  <a:pt x="554456" y="1503489"/>
                </a:lnTo>
                <a:lnTo>
                  <a:pt x="600924" y="1517575"/>
                </a:lnTo>
                <a:lnTo>
                  <a:pt x="648367" y="1528620"/>
                </a:lnTo>
                <a:lnTo>
                  <a:pt x="696665" y="1536571"/>
                </a:lnTo>
                <a:lnTo>
                  <a:pt x="745696" y="1541380"/>
                </a:lnTo>
                <a:lnTo>
                  <a:pt x="795338" y="1542994"/>
                </a:lnTo>
                <a:lnTo>
                  <a:pt x="1067106" y="1542994"/>
                </a:lnTo>
                <a:lnTo>
                  <a:pt x="1032715" y="1554847"/>
                </a:lnTo>
                <a:lnTo>
                  <a:pt x="986734" y="1567637"/>
                </a:lnTo>
                <a:lnTo>
                  <a:pt x="939904" y="1577655"/>
                </a:lnTo>
                <a:lnTo>
                  <a:pt x="892326" y="1584862"/>
                </a:lnTo>
                <a:lnTo>
                  <a:pt x="844103" y="1589216"/>
                </a:lnTo>
                <a:lnTo>
                  <a:pt x="795338" y="1590676"/>
                </a:lnTo>
                <a:close/>
              </a:path>
              <a:path w="1590675" h="1590675">
                <a:moveTo>
                  <a:pt x="1067106" y="1542994"/>
                </a:moveTo>
                <a:lnTo>
                  <a:pt x="795338" y="1542994"/>
                </a:lnTo>
                <a:lnTo>
                  <a:pt x="844980" y="1541380"/>
                </a:lnTo>
                <a:lnTo>
                  <a:pt x="894010" y="1536571"/>
                </a:lnTo>
                <a:lnTo>
                  <a:pt x="942308" y="1528620"/>
                </a:lnTo>
                <a:lnTo>
                  <a:pt x="989751" y="1517575"/>
                </a:lnTo>
                <a:lnTo>
                  <a:pt x="1036219" y="1503489"/>
                </a:lnTo>
                <a:lnTo>
                  <a:pt x="1081590" y="1486411"/>
                </a:lnTo>
                <a:lnTo>
                  <a:pt x="1125742" y="1466393"/>
                </a:lnTo>
                <a:lnTo>
                  <a:pt x="1168554" y="1443485"/>
                </a:lnTo>
                <a:lnTo>
                  <a:pt x="1209904" y="1417739"/>
                </a:lnTo>
                <a:lnTo>
                  <a:pt x="1249672" y="1389204"/>
                </a:lnTo>
                <a:lnTo>
                  <a:pt x="1287736" y="1357932"/>
                </a:lnTo>
                <a:lnTo>
                  <a:pt x="1323974" y="1323974"/>
                </a:lnTo>
                <a:lnTo>
                  <a:pt x="1357932" y="1287736"/>
                </a:lnTo>
                <a:lnTo>
                  <a:pt x="1389204" y="1249672"/>
                </a:lnTo>
                <a:lnTo>
                  <a:pt x="1417739" y="1209904"/>
                </a:lnTo>
                <a:lnTo>
                  <a:pt x="1443485" y="1168554"/>
                </a:lnTo>
                <a:lnTo>
                  <a:pt x="1466393" y="1125742"/>
                </a:lnTo>
                <a:lnTo>
                  <a:pt x="1486411" y="1081590"/>
                </a:lnTo>
                <a:lnTo>
                  <a:pt x="1503489" y="1036219"/>
                </a:lnTo>
                <a:lnTo>
                  <a:pt x="1517575" y="989751"/>
                </a:lnTo>
                <a:lnTo>
                  <a:pt x="1528620" y="942308"/>
                </a:lnTo>
                <a:lnTo>
                  <a:pt x="1536571" y="894010"/>
                </a:lnTo>
                <a:lnTo>
                  <a:pt x="1541380" y="844980"/>
                </a:lnTo>
                <a:lnTo>
                  <a:pt x="1542994" y="795338"/>
                </a:lnTo>
                <a:lnTo>
                  <a:pt x="1541380" y="745696"/>
                </a:lnTo>
                <a:lnTo>
                  <a:pt x="1536571" y="696665"/>
                </a:lnTo>
                <a:lnTo>
                  <a:pt x="1528620" y="648367"/>
                </a:lnTo>
                <a:lnTo>
                  <a:pt x="1517575" y="600924"/>
                </a:lnTo>
                <a:lnTo>
                  <a:pt x="1503489" y="554456"/>
                </a:lnTo>
                <a:lnTo>
                  <a:pt x="1486411" y="509086"/>
                </a:lnTo>
                <a:lnTo>
                  <a:pt x="1466393" y="464934"/>
                </a:lnTo>
                <a:lnTo>
                  <a:pt x="1443485" y="422122"/>
                </a:lnTo>
                <a:lnTo>
                  <a:pt x="1417739" y="380771"/>
                </a:lnTo>
                <a:lnTo>
                  <a:pt x="1389204" y="341003"/>
                </a:lnTo>
                <a:lnTo>
                  <a:pt x="1357932" y="302940"/>
                </a:lnTo>
                <a:lnTo>
                  <a:pt x="1323974" y="266702"/>
                </a:lnTo>
                <a:lnTo>
                  <a:pt x="1287736" y="232743"/>
                </a:lnTo>
                <a:lnTo>
                  <a:pt x="1249672" y="201471"/>
                </a:lnTo>
                <a:lnTo>
                  <a:pt x="1209904" y="172937"/>
                </a:lnTo>
                <a:lnTo>
                  <a:pt x="1168554" y="147190"/>
                </a:lnTo>
                <a:lnTo>
                  <a:pt x="1125742" y="124283"/>
                </a:lnTo>
                <a:lnTo>
                  <a:pt x="1081590" y="104264"/>
                </a:lnTo>
                <a:lnTo>
                  <a:pt x="1036219" y="87187"/>
                </a:lnTo>
                <a:lnTo>
                  <a:pt x="989751" y="73100"/>
                </a:lnTo>
                <a:lnTo>
                  <a:pt x="942308" y="62056"/>
                </a:lnTo>
                <a:lnTo>
                  <a:pt x="894010" y="54104"/>
                </a:lnTo>
                <a:lnTo>
                  <a:pt x="844980" y="49296"/>
                </a:lnTo>
                <a:lnTo>
                  <a:pt x="795338" y="47682"/>
                </a:lnTo>
                <a:lnTo>
                  <a:pt x="1067106" y="47682"/>
                </a:lnTo>
                <a:lnTo>
                  <a:pt x="1121716" y="69557"/>
                </a:lnTo>
                <a:lnTo>
                  <a:pt x="1164532" y="90415"/>
                </a:lnTo>
                <a:lnTo>
                  <a:pt x="1206089" y="113881"/>
                </a:lnTo>
                <a:lnTo>
                  <a:pt x="1246283" y="139913"/>
                </a:lnTo>
                <a:lnTo>
                  <a:pt x="1285013" y="168473"/>
                </a:lnTo>
                <a:lnTo>
                  <a:pt x="1322176" y="199517"/>
                </a:lnTo>
                <a:lnTo>
                  <a:pt x="1357669" y="233006"/>
                </a:lnTo>
                <a:lnTo>
                  <a:pt x="1391158" y="268562"/>
                </a:lnTo>
                <a:lnTo>
                  <a:pt x="1422203" y="305768"/>
                </a:lnTo>
                <a:lnTo>
                  <a:pt x="1450762" y="344523"/>
                </a:lnTo>
                <a:lnTo>
                  <a:pt x="1476795" y="384727"/>
                </a:lnTo>
                <a:lnTo>
                  <a:pt x="1500261" y="426282"/>
                </a:lnTo>
                <a:lnTo>
                  <a:pt x="1521118" y="469087"/>
                </a:lnTo>
                <a:lnTo>
                  <a:pt x="1539328" y="513042"/>
                </a:lnTo>
                <a:lnTo>
                  <a:pt x="1554847" y="558048"/>
                </a:lnTo>
                <a:lnTo>
                  <a:pt x="1567637" y="604004"/>
                </a:lnTo>
                <a:lnTo>
                  <a:pt x="1577655" y="650811"/>
                </a:lnTo>
                <a:lnTo>
                  <a:pt x="1584862" y="698369"/>
                </a:lnTo>
                <a:lnTo>
                  <a:pt x="1589216" y="746578"/>
                </a:lnTo>
                <a:lnTo>
                  <a:pt x="1590676" y="795338"/>
                </a:lnTo>
                <a:lnTo>
                  <a:pt x="1589216" y="844103"/>
                </a:lnTo>
                <a:lnTo>
                  <a:pt x="1584862" y="892326"/>
                </a:lnTo>
                <a:lnTo>
                  <a:pt x="1577655" y="939904"/>
                </a:lnTo>
                <a:lnTo>
                  <a:pt x="1567637" y="986734"/>
                </a:lnTo>
                <a:lnTo>
                  <a:pt x="1554847" y="1032715"/>
                </a:lnTo>
                <a:lnTo>
                  <a:pt x="1539328" y="1077743"/>
                </a:lnTo>
                <a:lnTo>
                  <a:pt x="1521118" y="1121716"/>
                </a:lnTo>
                <a:lnTo>
                  <a:pt x="1500261" y="1164532"/>
                </a:lnTo>
                <a:lnTo>
                  <a:pt x="1476795" y="1206089"/>
                </a:lnTo>
                <a:lnTo>
                  <a:pt x="1450762" y="1246283"/>
                </a:lnTo>
                <a:lnTo>
                  <a:pt x="1422203" y="1285013"/>
                </a:lnTo>
                <a:lnTo>
                  <a:pt x="1391158" y="1322176"/>
                </a:lnTo>
                <a:lnTo>
                  <a:pt x="1357669" y="1357669"/>
                </a:lnTo>
                <a:lnTo>
                  <a:pt x="1322176" y="1391158"/>
                </a:lnTo>
                <a:lnTo>
                  <a:pt x="1285013" y="1422203"/>
                </a:lnTo>
                <a:lnTo>
                  <a:pt x="1246283" y="1450762"/>
                </a:lnTo>
                <a:lnTo>
                  <a:pt x="1206089" y="1476795"/>
                </a:lnTo>
                <a:lnTo>
                  <a:pt x="1164532" y="1500261"/>
                </a:lnTo>
                <a:lnTo>
                  <a:pt x="1121716" y="1521118"/>
                </a:lnTo>
                <a:lnTo>
                  <a:pt x="1077743" y="1539328"/>
                </a:lnTo>
                <a:lnTo>
                  <a:pt x="1067106" y="1542994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9624" y="4759324"/>
            <a:ext cx="1590675" cy="1590675"/>
          </a:xfrm>
          <a:custGeom>
            <a:avLst/>
            <a:gdLst/>
            <a:ahLst/>
            <a:cxnLst/>
            <a:rect l="l" t="t" r="r" b="b"/>
            <a:pathLst>
              <a:path w="1590675" h="1590675">
                <a:moveTo>
                  <a:pt x="795338" y="1590676"/>
                </a:moveTo>
                <a:lnTo>
                  <a:pt x="746572" y="1589216"/>
                </a:lnTo>
                <a:lnTo>
                  <a:pt x="698349" y="1584862"/>
                </a:lnTo>
                <a:lnTo>
                  <a:pt x="650772" y="1577655"/>
                </a:lnTo>
                <a:lnTo>
                  <a:pt x="603941" y="1567637"/>
                </a:lnTo>
                <a:lnTo>
                  <a:pt x="557961" y="1554847"/>
                </a:lnTo>
                <a:lnTo>
                  <a:pt x="512933" y="1539328"/>
                </a:lnTo>
                <a:lnTo>
                  <a:pt x="468959" y="1521118"/>
                </a:lnTo>
                <a:lnTo>
                  <a:pt x="426143" y="1500261"/>
                </a:lnTo>
                <a:lnTo>
                  <a:pt x="384587" y="1476795"/>
                </a:lnTo>
                <a:lnTo>
                  <a:pt x="344392" y="1450762"/>
                </a:lnTo>
                <a:lnTo>
                  <a:pt x="305663" y="1422203"/>
                </a:lnTo>
                <a:lnTo>
                  <a:pt x="268500" y="1391158"/>
                </a:lnTo>
                <a:lnTo>
                  <a:pt x="233006" y="1357669"/>
                </a:lnTo>
                <a:lnTo>
                  <a:pt x="199517" y="1322176"/>
                </a:lnTo>
                <a:lnTo>
                  <a:pt x="168473" y="1285013"/>
                </a:lnTo>
                <a:lnTo>
                  <a:pt x="139913" y="1246283"/>
                </a:lnTo>
                <a:lnTo>
                  <a:pt x="113881" y="1206089"/>
                </a:lnTo>
                <a:lnTo>
                  <a:pt x="90415" y="1164532"/>
                </a:lnTo>
                <a:lnTo>
                  <a:pt x="69557" y="1121716"/>
                </a:lnTo>
                <a:lnTo>
                  <a:pt x="51348" y="1077743"/>
                </a:lnTo>
                <a:lnTo>
                  <a:pt x="35828" y="1032715"/>
                </a:lnTo>
                <a:lnTo>
                  <a:pt x="23039" y="986734"/>
                </a:lnTo>
                <a:lnTo>
                  <a:pt x="13020" y="939904"/>
                </a:lnTo>
                <a:lnTo>
                  <a:pt x="5814" y="892326"/>
                </a:lnTo>
                <a:lnTo>
                  <a:pt x="1460" y="844103"/>
                </a:lnTo>
                <a:lnTo>
                  <a:pt x="0" y="795338"/>
                </a:lnTo>
                <a:lnTo>
                  <a:pt x="1460" y="746572"/>
                </a:lnTo>
                <a:lnTo>
                  <a:pt x="5814" y="698349"/>
                </a:lnTo>
                <a:lnTo>
                  <a:pt x="13020" y="650772"/>
                </a:lnTo>
                <a:lnTo>
                  <a:pt x="23039" y="603941"/>
                </a:lnTo>
                <a:lnTo>
                  <a:pt x="35828" y="557961"/>
                </a:lnTo>
                <a:lnTo>
                  <a:pt x="51348" y="512933"/>
                </a:lnTo>
                <a:lnTo>
                  <a:pt x="69557" y="468959"/>
                </a:lnTo>
                <a:lnTo>
                  <a:pt x="90415" y="426143"/>
                </a:lnTo>
                <a:lnTo>
                  <a:pt x="113881" y="384587"/>
                </a:lnTo>
                <a:lnTo>
                  <a:pt x="139913" y="344392"/>
                </a:lnTo>
                <a:lnTo>
                  <a:pt x="168473" y="305663"/>
                </a:lnTo>
                <a:lnTo>
                  <a:pt x="199517" y="268500"/>
                </a:lnTo>
                <a:lnTo>
                  <a:pt x="233006" y="233006"/>
                </a:lnTo>
                <a:lnTo>
                  <a:pt x="268500" y="199517"/>
                </a:lnTo>
                <a:lnTo>
                  <a:pt x="305663" y="168473"/>
                </a:lnTo>
                <a:lnTo>
                  <a:pt x="344392" y="139913"/>
                </a:lnTo>
                <a:lnTo>
                  <a:pt x="384587" y="113881"/>
                </a:lnTo>
                <a:lnTo>
                  <a:pt x="426143" y="90415"/>
                </a:lnTo>
                <a:lnTo>
                  <a:pt x="468959" y="69557"/>
                </a:lnTo>
                <a:lnTo>
                  <a:pt x="512933" y="51348"/>
                </a:lnTo>
                <a:lnTo>
                  <a:pt x="557961" y="35828"/>
                </a:lnTo>
                <a:lnTo>
                  <a:pt x="603941" y="23039"/>
                </a:lnTo>
                <a:lnTo>
                  <a:pt x="650772" y="13020"/>
                </a:lnTo>
                <a:lnTo>
                  <a:pt x="698349" y="5814"/>
                </a:lnTo>
                <a:lnTo>
                  <a:pt x="746572" y="1460"/>
                </a:lnTo>
                <a:lnTo>
                  <a:pt x="795338" y="0"/>
                </a:lnTo>
                <a:lnTo>
                  <a:pt x="844103" y="1460"/>
                </a:lnTo>
                <a:lnTo>
                  <a:pt x="892326" y="5814"/>
                </a:lnTo>
                <a:lnTo>
                  <a:pt x="939904" y="13020"/>
                </a:lnTo>
                <a:lnTo>
                  <a:pt x="986734" y="23039"/>
                </a:lnTo>
                <a:lnTo>
                  <a:pt x="1032715" y="35828"/>
                </a:lnTo>
                <a:lnTo>
                  <a:pt x="1067106" y="47682"/>
                </a:lnTo>
                <a:lnTo>
                  <a:pt x="795338" y="47682"/>
                </a:lnTo>
                <a:lnTo>
                  <a:pt x="745696" y="49296"/>
                </a:lnTo>
                <a:lnTo>
                  <a:pt x="696665" y="54104"/>
                </a:lnTo>
                <a:lnTo>
                  <a:pt x="648367" y="62056"/>
                </a:lnTo>
                <a:lnTo>
                  <a:pt x="600924" y="73100"/>
                </a:lnTo>
                <a:lnTo>
                  <a:pt x="554456" y="87187"/>
                </a:lnTo>
                <a:lnTo>
                  <a:pt x="509086" y="104264"/>
                </a:lnTo>
                <a:lnTo>
                  <a:pt x="464934" y="124283"/>
                </a:lnTo>
                <a:lnTo>
                  <a:pt x="422122" y="147190"/>
                </a:lnTo>
                <a:lnTo>
                  <a:pt x="380771" y="172937"/>
                </a:lnTo>
                <a:lnTo>
                  <a:pt x="341003" y="201471"/>
                </a:lnTo>
                <a:lnTo>
                  <a:pt x="302940" y="232743"/>
                </a:lnTo>
                <a:lnTo>
                  <a:pt x="266702" y="266702"/>
                </a:lnTo>
                <a:lnTo>
                  <a:pt x="232743" y="302940"/>
                </a:lnTo>
                <a:lnTo>
                  <a:pt x="201471" y="341003"/>
                </a:lnTo>
                <a:lnTo>
                  <a:pt x="172937" y="380771"/>
                </a:lnTo>
                <a:lnTo>
                  <a:pt x="147190" y="422122"/>
                </a:lnTo>
                <a:lnTo>
                  <a:pt x="124283" y="464934"/>
                </a:lnTo>
                <a:lnTo>
                  <a:pt x="104264" y="509086"/>
                </a:lnTo>
                <a:lnTo>
                  <a:pt x="87187" y="554456"/>
                </a:lnTo>
                <a:lnTo>
                  <a:pt x="73100" y="600924"/>
                </a:lnTo>
                <a:lnTo>
                  <a:pt x="62056" y="648367"/>
                </a:lnTo>
                <a:lnTo>
                  <a:pt x="54104" y="696665"/>
                </a:lnTo>
                <a:lnTo>
                  <a:pt x="49296" y="745696"/>
                </a:lnTo>
                <a:lnTo>
                  <a:pt x="47682" y="795338"/>
                </a:lnTo>
                <a:lnTo>
                  <a:pt x="49296" y="844980"/>
                </a:lnTo>
                <a:lnTo>
                  <a:pt x="54104" y="894010"/>
                </a:lnTo>
                <a:lnTo>
                  <a:pt x="62056" y="942308"/>
                </a:lnTo>
                <a:lnTo>
                  <a:pt x="73100" y="989751"/>
                </a:lnTo>
                <a:lnTo>
                  <a:pt x="87187" y="1036219"/>
                </a:lnTo>
                <a:lnTo>
                  <a:pt x="104264" y="1081590"/>
                </a:lnTo>
                <a:lnTo>
                  <a:pt x="124283" y="1125742"/>
                </a:lnTo>
                <a:lnTo>
                  <a:pt x="147190" y="1168554"/>
                </a:lnTo>
                <a:lnTo>
                  <a:pt x="172937" y="1209904"/>
                </a:lnTo>
                <a:lnTo>
                  <a:pt x="201471" y="1249672"/>
                </a:lnTo>
                <a:lnTo>
                  <a:pt x="232743" y="1287736"/>
                </a:lnTo>
                <a:lnTo>
                  <a:pt x="266702" y="1323974"/>
                </a:lnTo>
                <a:lnTo>
                  <a:pt x="302940" y="1357932"/>
                </a:lnTo>
                <a:lnTo>
                  <a:pt x="341003" y="1389204"/>
                </a:lnTo>
                <a:lnTo>
                  <a:pt x="380771" y="1417739"/>
                </a:lnTo>
                <a:lnTo>
                  <a:pt x="422122" y="1443485"/>
                </a:lnTo>
                <a:lnTo>
                  <a:pt x="464934" y="1466393"/>
                </a:lnTo>
                <a:lnTo>
                  <a:pt x="509086" y="1486411"/>
                </a:lnTo>
                <a:lnTo>
                  <a:pt x="554456" y="1503489"/>
                </a:lnTo>
                <a:lnTo>
                  <a:pt x="600924" y="1517575"/>
                </a:lnTo>
                <a:lnTo>
                  <a:pt x="648367" y="1528620"/>
                </a:lnTo>
                <a:lnTo>
                  <a:pt x="696665" y="1536571"/>
                </a:lnTo>
                <a:lnTo>
                  <a:pt x="745696" y="1541380"/>
                </a:lnTo>
                <a:lnTo>
                  <a:pt x="795338" y="1542994"/>
                </a:lnTo>
                <a:lnTo>
                  <a:pt x="1067106" y="1542994"/>
                </a:lnTo>
                <a:lnTo>
                  <a:pt x="1032715" y="1554847"/>
                </a:lnTo>
                <a:lnTo>
                  <a:pt x="986734" y="1567637"/>
                </a:lnTo>
                <a:lnTo>
                  <a:pt x="939904" y="1577655"/>
                </a:lnTo>
                <a:lnTo>
                  <a:pt x="892326" y="1584862"/>
                </a:lnTo>
                <a:lnTo>
                  <a:pt x="844103" y="1589216"/>
                </a:lnTo>
                <a:lnTo>
                  <a:pt x="795338" y="1590676"/>
                </a:lnTo>
                <a:close/>
              </a:path>
              <a:path w="1590675" h="1590675">
                <a:moveTo>
                  <a:pt x="1067106" y="1542994"/>
                </a:moveTo>
                <a:lnTo>
                  <a:pt x="795338" y="1542994"/>
                </a:lnTo>
                <a:lnTo>
                  <a:pt x="844980" y="1541380"/>
                </a:lnTo>
                <a:lnTo>
                  <a:pt x="894010" y="1536571"/>
                </a:lnTo>
                <a:lnTo>
                  <a:pt x="942308" y="1528620"/>
                </a:lnTo>
                <a:lnTo>
                  <a:pt x="989751" y="1517575"/>
                </a:lnTo>
                <a:lnTo>
                  <a:pt x="1036219" y="1503489"/>
                </a:lnTo>
                <a:lnTo>
                  <a:pt x="1081590" y="1486411"/>
                </a:lnTo>
                <a:lnTo>
                  <a:pt x="1125742" y="1466393"/>
                </a:lnTo>
                <a:lnTo>
                  <a:pt x="1168554" y="1443485"/>
                </a:lnTo>
                <a:lnTo>
                  <a:pt x="1209904" y="1417739"/>
                </a:lnTo>
                <a:lnTo>
                  <a:pt x="1249672" y="1389204"/>
                </a:lnTo>
                <a:lnTo>
                  <a:pt x="1287736" y="1357932"/>
                </a:lnTo>
                <a:lnTo>
                  <a:pt x="1323974" y="1323974"/>
                </a:lnTo>
                <a:lnTo>
                  <a:pt x="1357932" y="1287736"/>
                </a:lnTo>
                <a:lnTo>
                  <a:pt x="1389204" y="1249672"/>
                </a:lnTo>
                <a:lnTo>
                  <a:pt x="1417739" y="1209904"/>
                </a:lnTo>
                <a:lnTo>
                  <a:pt x="1443485" y="1168554"/>
                </a:lnTo>
                <a:lnTo>
                  <a:pt x="1466393" y="1125742"/>
                </a:lnTo>
                <a:lnTo>
                  <a:pt x="1486411" y="1081590"/>
                </a:lnTo>
                <a:lnTo>
                  <a:pt x="1503489" y="1036219"/>
                </a:lnTo>
                <a:lnTo>
                  <a:pt x="1517575" y="989751"/>
                </a:lnTo>
                <a:lnTo>
                  <a:pt x="1528620" y="942308"/>
                </a:lnTo>
                <a:lnTo>
                  <a:pt x="1536571" y="894010"/>
                </a:lnTo>
                <a:lnTo>
                  <a:pt x="1541380" y="844980"/>
                </a:lnTo>
                <a:lnTo>
                  <a:pt x="1542994" y="795338"/>
                </a:lnTo>
                <a:lnTo>
                  <a:pt x="1541380" y="745696"/>
                </a:lnTo>
                <a:lnTo>
                  <a:pt x="1536571" y="696665"/>
                </a:lnTo>
                <a:lnTo>
                  <a:pt x="1528620" y="648367"/>
                </a:lnTo>
                <a:lnTo>
                  <a:pt x="1517575" y="600924"/>
                </a:lnTo>
                <a:lnTo>
                  <a:pt x="1503489" y="554456"/>
                </a:lnTo>
                <a:lnTo>
                  <a:pt x="1486411" y="509086"/>
                </a:lnTo>
                <a:lnTo>
                  <a:pt x="1466393" y="464934"/>
                </a:lnTo>
                <a:lnTo>
                  <a:pt x="1443485" y="422122"/>
                </a:lnTo>
                <a:lnTo>
                  <a:pt x="1417739" y="380771"/>
                </a:lnTo>
                <a:lnTo>
                  <a:pt x="1389204" y="341003"/>
                </a:lnTo>
                <a:lnTo>
                  <a:pt x="1357932" y="302940"/>
                </a:lnTo>
                <a:lnTo>
                  <a:pt x="1323974" y="266702"/>
                </a:lnTo>
                <a:lnTo>
                  <a:pt x="1287736" y="232743"/>
                </a:lnTo>
                <a:lnTo>
                  <a:pt x="1249672" y="201471"/>
                </a:lnTo>
                <a:lnTo>
                  <a:pt x="1209904" y="172937"/>
                </a:lnTo>
                <a:lnTo>
                  <a:pt x="1168554" y="147190"/>
                </a:lnTo>
                <a:lnTo>
                  <a:pt x="1125742" y="124283"/>
                </a:lnTo>
                <a:lnTo>
                  <a:pt x="1081590" y="104264"/>
                </a:lnTo>
                <a:lnTo>
                  <a:pt x="1036219" y="87187"/>
                </a:lnTo>
                <a:lnTo>
                  <a:pt x="989751" y="73100"/>
                </a:lnTo>
                <a:lnTo>
                  <a:pt x="942308" y="62056"/>
                </a:lnTo>
                <a:lnTo>
                  <a:pt x="894010" y="54104"/>
                </a:lnTo>
                <a:lnTo>
                  <a:pt x="844980" y="49296"/>
                </a:lnTo>
                <a:lnTo>
                  <a:pt x="795338" y="47682"/>
                </a:lnTo>
                <a:lnTo>
                  <a:pt x="1067106" y="47682"/>
                </a:lnTo>
                <a:lnTo>
                  <a:pt x="1121716" y="69557"/>
                </a:lnTo>
                <a:lnTo>
                  <a:pt x="1164532" y="90415"/>
                </a:lnTo>
                <a:lnTo>
                  <a:pt x="1206089" y="113881"/>
                </a:lnTo>
                <a:lnTo>
                  <a:pt x="1246283" y="139913"/>
                </a:lnTo>
                <a:lnTo>
                  <a:pt x="1285013" y="168473"/>
                </a:lnTo>
                <a:lnTo>
                  <a:pt x="1322176" y="199517"/>
                </a:lnTo>
                <a:lnTo>
                  <a:pt x="1357669" y="233006"/>
                </a:lnTo>
                <a:lnTo>
                  <a:pt x="1391158" y="268562"/>
                </a:lnTo>
                <a:lnTo>
                  <a:pt x="1422203" y="305768"/>
                </a:lnTo>
                <a:lnTo>
                  <a:pt x="1450762" y="344523"/>
                </a:lnTo>
                <a:lnTo>
                  <a:pt x="1476795" y="384727"/>
                </a:lnTo>
                <a:lnTo>
                  <a:pt x="1500261" y="426282"/>
                </a:lnTo>
                <a:lnTo>
                  <a:pt x="1521118" y="469087"/>
                </a:lnTo>
                <a:lnTo>
                  <a:pt x="1539328" y="513042"/>
                </a:lnTo>
                <a:lnTo>
                  <a:pt x="1554847" y="558048"/>
                </a:lnTo>
                <a:lnTo>
                  <a:pt x="1567637" y="604004"/>
                </a:lnTo>
                <a:lnTo>
                  <a:pt x="1577655" y="650811"/>
                </a:lnTo>
                <a:lnTo>
                  <a:pt x="1584862" y="698369"/>
                </a:lnTo>
                <a:lnTo>
                  <a:pt x="1589216" y="746578"/>
                </a:lnTo>
                <a:lnTo>
                  <a:pt x="1590676" y="795338"/>
                </a:lnTo>
                <a:lnTo>
                  <a:pt x="1589216" y="844103"/>
                </a:lnTo>
                <a:lnTo>
                  <a:pt x="1584862" y="892326"/>
                </a:lnTo>
                <a:lnTo>
                  <a:pt x="1577655" y="939904"/>
                </a:lnTo>
                <a:lnTo>
                  <a:pt x="1567637" y="986734"/>
                </a:lnTo>
                <a:lnTo>
                  <a:pt x="1554847" y="1032715"/>
                </a:lnTo>
                <a:lnTo>
                  <a:pt x="1539328" y="1077743"/>
                </a:lnTo>
                <a:lnTo>
                  <a:pt x="1521118" y="1121716"/>
                </a:lnTo>
                <a:lnTo>
                  <a:pt x="1500261" y="1164532"/>
                </a:lnTo>
                <a:lnTo>
                  <a:pt x="1476795" y="1206089"/>
                </a:lnTo>
                <a:lnTo>
                  <a:pt x="1450762" y="1246283"/>
                </a:lnTo>
                <a:lnTo>
                  <a:pt x="1422203" y="1285013"/>
                </a:lnTo>
                <a:lnTo>
                  <a:pt x="1391158" y="1322176"/>
                </a:lnTo>
                <a:lnTo>
                  <a:pt x="1357669" y="1357669"/>
                </a:lnTo>
                <a:lnTo>
                  <a:pt x="1322176" y="1391158"/>
                </a:lnTo>
                <a:lnTo>
                  <a:pt x="1285013" y="1422203"/>
                </a:lnTo>
                <a:lnTo>
                  <a:pt x="1246283" y="1450762"/>
                </a:lnTo>
                <a:lnTo>
                  <a:pt x="1206089" y="1476795"/>
                </a:lnTo>
                <a:lnTo>
                  <a:pt x="1164532" y="1500261"/>
                </a:lnTo>
                <a:lnTo>
                  <a:pt x="1121716" y="1521118"/>
                </a:lnTo>
                <a:lnTo>
                  <a:pt x="1077743" y="1539328"/>
                </a:lnTo>
                <a:lnTo>
                  <a:pt x="1067106" y="1542994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54583" y="1388635"/>
            <a:ext cx="868680" cy="1032510"/>
          </a:xfrm>
          <a:custGeom>
            <a:avLst/>
            <a:gdLst/>
            <a:ahLst/>
            <a:cxnLst/>
            <a:rect l="l" t="t" r="r" b="b"/>
            <a:pathLst>
              <a:path w="868680" h="1032510">
                <a:moveTo>
                  <a:pt x="29122" y="902010"/>
                </a:moveTo>
                <a:lnTo>
                  <a:pt x="23577" y="901046"/>
                </a:lnTo>
                <a:lnTo>
                  <a:pt x="19441" y="896108"/>
                </a:lnTo>
                <a:lnTo>
                  <a:pt x="18295" y="889988"/>
                </a:lnTo>
                <a:lnTo>
                  <a:pt x="21717" y="885480"/>
                </a:lnTo>
                <a:lnTo>
                  <a:pt x="84938" y="845068"/>
                </a:lnTo>
                <a:lnTo>
                  <a:pt x="139147" y="798134"/>
                </a:lnTo>
                <a:lnTo>
                  <a:pt x="169495" y="776994"/>
                </a:lnTo>
                <a:lnTo>
                  <a:pt x="201559" y="764242"/>
                </a:lnTo>
                <a:lnTo>
                  <a:pt x="227046" y="725360"/>
                </a:lnTo>
                <a:lnTo>
                  <a:pt x="277507" y="647493"/>
                </a:lnTo>
                <a:lnTo>
                  <a:pt x="303249" y="608406"/>
                </a:lnTo>
                <a:lnTo>
                  <a:pt x="329844" y="569149"/>
                </a:lnTo>
                <a:lnTo>
                  <a:pt x="357675" y="529670"/>
                </a:lnTo>
                <a:lnTo>
                  <a:pt x="387125" y="489918"/>
                </a:lnTo>
                <a:lnTo>
                  <a:pt x="418579" y="449843"/>
                </a:lnTo>
                <a:lnTo>
                  <a:pt x="433594" y="402682"/>
                </a:lnTo>
                <a:lnTo>
                  <a:pt x="452743" y="356998"/>
                </a:lnTo>
                <a:lnTo>
                  <a:pt x="475523" y="312611"/>
                </a:lnTo>
                <a:lnTo>
                  <a:pt x="501427" y="269339"/>
                </a:lnTo>
                <a:lnTo>
                  <a:pt x="529952" y="227004"/>
                </a:lnTo>
                <a:lnTo>
                  <a:pt x="560592" y="185423"/>
                </a:lnTo>
                <a:lnTo>
                  <a:pt x="592843" y="144419"/>
                </a:lnTo>
                <a:lnTo>
                  <a:pt x="626200" y="103809"/>
                </a:lnTo>
                <a:lnTo>
                  <a:pt x="642359" y="56801"/>
                </a:lnTo>
                <a:lnTo>
                  <a:pt x="668259" y="25362"/>
                </a:lnTo>
                <a:lnTo>
                  <a:pt x="699079" y="7194"/>
                </a:lnTo>
                <a:lnTo>
                  <a:pt x="730003" y="0"/>
                </a:lnTo>
                <a:lnTo>
                  <a:pt x="788700" y="12377"/>
                </a:lnTo>
                <a:lnTo>
                  <a:pt x="831824" y="41657"/>
                </a:lnTo>
                <a:lnTo>
                  <a:pt x="858641" y="76061"/>
                </a:lnTo>
                <a:lnTo>
                  <a:pt x="868416" y="103811"/>
                </a:lnTo>
                <a:lnTo>
                  <a:pt x="865121" y="132090"/>
                </a:lnTo>
                <a:lnTo>
                  <a:pt x="855106" y="161571"/>
                </a:lnTo>
                <a:lnTo>
                  <a:pt x="838177" y="188390"/>
                </a:lnTo>
                <a:lnTo>
                  <a:pt x="814138" y="208685"/>
                </a:lnTo>
                <a:lnTo>
                  <a:pt x="799098" y="249259"/>
                </a:lnTo>
                <a:lnTo>
                  <a:pt x="775530" y="289801"/>
                </a:lnTo>
                <a:lnTo>
                  <a:pt x="744870" y="329502"/>
                </a:lnTo>
                <a:lnTo>
                  <a:pt x="708556" y="367553"/>
                </a:lnTo>
                <a:lnTo>
                  <a:pt x="668027" y="403146"/>
                </a:lnTo>
                <a:lnTo>
                  <a:pt x="624719" y="435470"/>
                </a:lnTo>
                <a:lnTo>
                  <a:pt x="580072" y="463717"/>
                </a:lnTo>
                <a:lnTo>
                  <a:pt x="535523" y="487078"/>
                </a:lnTo>
                <a:lnTo>
                  <a:pt x="537084" y="520287"/>
                </a:lnTo>
                <a:lnTo>
                  <a:pt x="502779" y="593027"/>
                </a:lnTo>
                <a:lnTo>
                  <a:pt x="471643" y="630809"/>
                </a:lnTo>
                <a:lnTo>
                  <a:pt x="434340" y="668366"/>
                </a:lnTo>
                <a:lnTo>
                  <a:pt x="393235" y="704823"/>
                </a:lnTo>
                <a:lnTo>
                  <a:pt x="350693" y="739306"/>
                </a:lnTo>
                <a:lnTo>
                  <a:pt x="309080" y="770940"/>
                </a:lnTo>
                <a:lnTo>
                  <a:pt x="270762" y="798850"/>
                </a:lnTo>
                <a:lnTo>
                  <a:pt x="273450" y="816823"/>
                </a:lnTo>
                <a:lnTo>
                  <a:pt x="274016" y="834267"/>
                </a:lnTo>
                <a:lnTo>
                  <a:pt x="272956" y="851303"/>
                </a:lnTo>
                <a:lnTo>
                  <a:pt x="270762" y="868056"/>
                </a:lnTo>
                <a:lnTo>
                  <a:pt x="273471" y="874705"/>
                </a:lnTo>
                <a:lnTo>
                  <a:pt x="83514" y="874705"/>
                </a:lnTo>
                <a:lnTo>
                  <a:pt x="29122" y="902010"/>
                </a:lnTo>
                <a:close/>
              </a:path>
              <a:path w="868680" h="1032510">
                <a:moveTo>
                  <a:pt x="11663" y="960449"/>
                </a:moveTo>
                <a:lnTo>
                  <a:pt x="3766" y="954740"/>
                </a:lnTo>
                <a:lnTo>
                  <a:pt x="0" y="946089"/>
                </a:lnTo>
                <a:lnTo>
                  <a:pt x="4198" y="937908"/>
                </a:lnTo>
                <a:lnTo>
                  <a:pt x="83514" y="874705"/>
                </a:lnTo>
                <a:lnTo>
                  <a:pt x="273471" y="874705"/>
                </a:lnTo>
                <a:lnTo>
                  <a:pt x="280700" y="892452"/>
                </a:lnTo>
                <a:lnTo>
                  <a:pt x="220204" y="892452"/>
                </a:lnTo>
                <a:lnTo>
                  <a:pt x="210951" y="904979"/>
                </a:lnTo>
                <a:lnTo>
                  <a:pt x="102391" y="904979"/>
                </a:lnTo>
                <a:lnTo>
                  <a:pt x="19856" y="959804"/>
                </a:lnTo>
                <a:lnTo>
                  <a:pt x="11663" y="960449"/>
                </a:lnTo>
                <a:close/>
              </a:path>
              <a:path w="868680" h="1032510">
                <a:moveTo>
                  <a:pt x="258280" y="981305"/>
                </a:moveTo>
                <a:lnTo>
                  <a:pt x="246873" y="974844"/>
                </a:lnTo>
                <a:lnTo>
                  <a:pt x="239387" y="959698"/>
                </a:lnTo>
                <a:lnTo>
                  <a:pt x="241110" y="932300"/>
                </a:lnTo>
                <a:lnTo>
                  <a:pt x="237873" y="909921"/>
                </a:lnTo>
                <a:lnTo>
                  <a:pt x="230597" y="895618"/>
                </a:lnTo>
                <a:lnTo>
                  <a:pt x="220204" y="892452"/>
                </a:lnTo>
                <a:lnTo>
                  <a:pt x="280700" y="892452"/>
                </a:lnTo>
                <a:lnTo>
                  <a:pt x="281535" y="894503"/>
                </a:lnTo>
                <a:lnTo>
                  <a:pt x="280974" y="916817"/>
                </a:lnTo>
                <a:lnTo>
                  <a:pt x="276162" y="940319"/>
                </a:lnTo>
                <a:lnTo>
                  <a:pt x="274179" y="970331"/>
                </a:lnTo>
                <a:lnTo>
                  <a:pt x="268938" y="979620"/>
                </a:lnTo>
                <a:lnTo>
                  <a:pt x="258280" y="981305"/>
                </a:lnTo>
                <a:close/>
              </a:path>
              <a:path w="868680" h="1032510">
                <a:moveTo>
                  <a:pt x="37249" y="1021377"/>
                </a:moveTo>
                <a:lnTo>
                  <a:pt x="27261" y="1016464"/>
                </a:lnTo>
                <a:lnTo>
                  <a:pt x="20150" y="1008109"/>
                </a:lnTo>
                <a:lnTo>
                  <a:pt x="20648" y="999349"/>
                </a:lnTo>
                <a:lnTo>
                  <a:pt x="107079" y="907364"/>
                </a:lnTo>
                <a:lnTo>
                  <a:pt x="102391" y="904979"/>
                </a:lnTo>
                <a:lnTo>
                  <a:pt x="210951" y="904979"/>
                </a:lnTo>
                <a:lnTo>
                  <a:pt x="198470" y="921875"/>
                </a:lnTo>
                <a:lnTo>
                  <a:pt x="137640" y="921875"/>
                </a:lnTo>
                <a:lnTo>
                  <a:pt x="45383" y="1019807"/>
                </a:lnTo>
                <a:lnTo>
                  <a:pt x="37249" y="1021377"/>
                </a:lnTo>
                <a:close/>
              </a:path>
              <a:path w="868680" h="1032510">
                <a:moveTo>
                  <a:pt x="113242" y="1032324"/>
                </a:moveTo>
                <a:lnTo>
                  <a:pt x="102479" y="1030739"/>
                </a:lnTo>
                <a:lnTo>
                  <a:pt x="94334" y="1024428"/>
                </a:lnTo>
                <a:lnTo>
                  <a:pt x="93830" y="1013421"/>
                </a:lnTo>
                <a:lnTo>
                  <a:pt x="142332" y="925024"/>
                </a:lnTo>
                <a:lnTo>
                  <a:pt x="137640" y="921875"/>
                </a:lnTo>
                <a:lnTo>
                  <a:pt x="198470" y="921875"/>
                </a:lnTo>
                <a:lnTo>
                  <a:pt x="180619" y="946041"/>
                </a:lnTo>
                <a:lnTo>
                  <a:pt x="121600" y="1029156"/>
                </a:lnTo>
                <a:lnTo>
                  <a:pt x="113242" y="1032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77387" y="1449383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77387" y="1603002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77387" y="1756621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77387" y="1910240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77387" y="2063860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77387" y="221747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77387" y="2371098"/>
            <a:ext cx="0" cy="59055"/>
          </a:xfrm>
          <a:custGeom>
            <a:avLst/>
            <a:gdLst/>
            <a:ahLst/>
            <a:cxnLst/>
            <a:rect l="l" t="t" r="r" b="b"/>
            <a:pathLst>
              <a:path h="59055">
                <a:moveTo>
                  <a:pt x="0" y="0"/>
                </a:moveTo>
                <a:lnTo>
                  <a:pt x="0" y="58471"/>
                </a:lnTo>
              </a:path>
            </a:pathLst>
          </a:custGeom>
          <a:ln w="251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98899" y="2217343"/>
            <a:ext cx="479425" cy="196850"/>
          </a:xfrm>
          <a:custGeom>
            <a:avLst/>
            <a:gdLst/>
            <a:ahLst/>
            <a:cxnLst/>
            <a:rect l="l" t="t" r="r" b="b"/>
            <a:pathLst>
              <a:path w="479425" h="196850">
                <a:moveTo>
                  <a:pt x="0" y="0"/>
                </a:moveTo>
                <a:lnTo>
                  <a:pt x="44242" y="32852"/>
                </a:lnTo>
                <a:lnTo>
                  <a:pt x="90409" y="62925"/>
                </a:lnTo>
                <a:lnTo>
                  <a:pt x="138299" y="90179"/>
                </a:lnTo>
                <a:lnTo>
                  <a:pt x="187712" y="114575"/>
                </a:lnTo>
                <a:lnTo>
                  <a:pt x="238447" y="136073"/>
                </a:lnTo>
                <a:lnTo>
                  <a:pt x="285211" y="152963"/>
                </a:lnTo>
                <a:lnTo>
                  <a:pt x="332770" y="167460"/>
                </a:lnTo>
                <a:lnTo>
                  <a:pt x="381000" y="179547"/>
                </a:lnTo>
                <a:lnTo>
                  <a:pt x="429774" y="189208"/>
                </a:lnTo>
                <a:lnTo>
                  <a:pt x="478967" y="196428"/>
                </a:lnTo>
              </a:path>
            </a:pathLst>
          </a:custGeom>
          <a:ln w="337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46778" y="2362849"/>
            <a:ext cx="92075" cy="95885"/>
          </a:xfrm>
          <a:custGeom>
            <a:avLst/>
            <a:gdLst/>
            <a:ahLst/>
            <a:cxnLst/>
            <a:rect l="l" t="t" r="r" b="b"/>
            <a:pathLst>
              <a:path w="92075" h="95885">
                <a:moveTo>
                  <a:pt x="0" y="95704"/>
                </a:moveTo>
                <a:lnTo>
                  <a:pt x="23117" y="49952"/>
                </a:lnTo>
                <a:lnTo>
                  <a:pt x="11622" y="0"/>
                </a:lnTo>
                <a:lnTo>
                  <a:pt x="28604" y="16336"/>
                </a:lnTo>
                <a:lnTo>
                  <a:pt x="48856" y="32055"/>
                </a:lnTo>
                <a:lnTo>
                  <a:pt x="70541" y="46320"/>
                </a:lnTo>
                <a:lnTo>
                  <a:pt x="91824" y="58296"/>
                </a:lnTo>
                <a:lnTo>
                  <a:pt x="68294" y="64832"/>
                </a:lnTo>
                <a:lnTo>
                  <a:pt x="43825" y="73493"/>
                </a:lnTo>
                <a:lnTo>
                  <a:pt x="20399" y="83908"/>
                </a:lnTo>
                <a:lnTo>
                  <a:pt x="0" y="957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50937" y="2179353"/>
            <a:ext cx="98425" cy="92075"/>
          </a:xfrm>
          <a:custGeom>
            <a:avLst/>
            <a:gdLst/>
            <a:ahLst/>
            <a:cxnLst/>
            <a:rect l="l" t="t" r="r" b="b"/>
            <a:pathLst>
              <a:path w="98425" h="92075">
                <a:moveTo>
                  <a:pt x="37992" y="91585"/>
                </a:moveTo>
                <a:lnTo>
                  <a:pt x="32030" y="68787"/>
                </a:lnTo>
                <a:lnTo>
                  <a:pt x="22958" y="44809"/>
                </a:lnTo>
                <a:lnTo>
                  <a:pt x="11905" y="21323"/>
                </a:lnTo>
                <a:lnTo>
                  <a:pt x="0" y="0"/>
                </a:lnTo>
                <a:lnTo>
                  <a:pt x="23483" y="6705"/>
                </a:lnTo>
                <a:lnTo>
                  <a:pt x="48876" y="12087"/>
                </a:lnTo>
                <a:lnTo>
                  <a:pt x="74293" y="15430"/>
                </a:lnTo>
                <a:lnTo>
                  <a:pt x="97851" y="16013"/>
                </a:lnTo>
                <a:lnTo>
                  <a:pt x="54256" y="42973"/>
                </a:lnTo>
                <a:lnTo>
                  <a:pt x="37992" y="91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45779" y="3321050"/>
            <a:ext cx="1547495" cy="819785"/>
          </a:xfrm>
          <a:custGeom>
            <a:avLst/>
            <a:gdLst/>
            <a:ahLst/>
            <a:cxnLst/>
            <a:rect l="l" t="t" r="r" b="b"/>
            <a:pathLst>
              <a:path w="1547495" h="819785">
                <a:moveTo>
                  <a:pt x="766364" y="511335"/>
                </a:moveTo>
                <a:lnTo>
                  <a:pt x="728620" y="503652"/>
                </a:lnTo>
                <a:lnTo>
                  <a:pt x="697740" y="482729"/>
                </a:lnTo>
                <a:lnTo>
                  <a:pt x="676890" y="451757"/>
                </a:lnTo>
                <a:lnTo>
                  <a:pt x="669237" y="413927"/>
                </a:lnTo>
                <a:lnTo>
                  <a:pt x="676890" y="376054"/>
                </a:lnTo>
                <a:lnTo>
                  <a:pt x="697740" y="345071"/>
                </a:lnTo>
                <a:lnTo>
                  <a:pt x="728620" y="324153"/>
                </a:lnTo>
                <a:lnTo>
                  <a:pt x="766364" y="316475"/>
                </a:lnTo>
                <a:lnTo>
                  <a:pt x="804266" y="324153"/>
                </a:lnTo>
                <a:lnTo>
                  <a:pt x="835296" y="345072"/>
                </a:lnTo>
                <a:lnTo>
                  <a:pt x="856258" y="376055"/>
                </a:lnTo>
                <a:lnTo>
                  <a:pt x="863955" y="413927"/>
                </a:lnTo>
                <a:lnTo>
                  <a:pt x="856257" y="451757"/>
                </a:lnTo>
                <a:lnTo>
                  <a:pt x="835295" y="482729"/>
                </a:lnTo>
                <a:lnTo>
                  <a:pt x="804265" y="503652"/>
                </a:lnTo>
                <a:lnTo>
                  <a:pt x="766364" y="511335"/>
                </a:lnTo>
                <a:close/>
              </a:path>
              <a:path w="1547495" h="819785">
                <a:moveTo>
                  <a:pt x="1395947" y="819166"/>
                </a:moveTo>
                <a:lnTo>
                  <a:pt x="1355766" y="804217"/>
                </a:lnTo>
                <a:lnTo>
                  <a:pt x="1334357" y="762137"/>
                </a:lnTo>
                <a:lnTo>
                  <a:pt x="1334636" y="750049"/>
                </a:lnTo>
                <a:lnTo>
                  <a:pt x="1337278" y="738212"/>
                </a:lnTo>
                <a:lnTo>
                  <a:pt x="1342233" y="726923"/>
                </a:lnTo>
                <a:lnTo>
                  <a:pt x="1365169" y="681844"/>
                </a:lnTo>
                <a:lnTo>
                  <a:pt x="1384391" y="635310"/>
                </a:lnTo>
                <a:lnTo>
                  <a:pt x="1399859" y="587558"/>
                </a:lnTo>
                <a:lnTo>
                  <a:pt x="1411529" y="538824"/>
                </a:lnTo>
                <a:lnTo>
                  <a:pt x="1419362" y="489345"/>
                </a:lnTo>
                <a:lnTo>
                  <a:pt x="1423314" y="439357"/>
                </a:lnTo>
                <a:lnTo>
                  <a:pt x="1423344" y="389096"/>
                </a:lnTo>
                <a:lnTo>
                  <a:pt x="1419410" y="338799"/>
                </a:lnTo>
                <a:lnTo>
                  <a:pt x="1411471" y="288703"/>
                </a:lnTo>
                <a:lnTo>
                  <a:pt x="1399179" y="237251"/>
                </a:lnTo>
                <a:lnTo>
                  <a:pt x="1382825" y="187343"/>
                </a:lnTo>
                <a:lnTo>
                  <a:pt x="1362453" y="139149"/>
                </a:lnTo>
                <a:lnTo>
                  <a:pt x="1338111" y="92834"/>
                </a:lnTo>
                <a:lnTo>
                  <a:pt x="1330490" y="69541"/>
                </a:lnTo>
                <a:lnTo>
                  <a:pt x="1342532" y="24605"/>
                </a:lnTo>
                <a:lnTo>
                  <a:pt x="1375838" y="2105"/>
                </a:lnTo>
                <a:lnTo>
                  <a:pt x="1391741" y="0"/>
                </a:lnTo>
                <a:lnTo>
                  <a:pt x="1407798" y="2143"/>
                </a:lnTo>
                <a:lnTo>
                  <a:pt x="1445299" y="31002"/>
                </a:lnTo>
                <a:lnTo>
                  <a:pt x="1468842" y="75182"/>
                </a:lnTo>
                <a:lnTo>
                  <a:pt x="1489425" y="120748"/>
                </a:lnTo>
                <a:lnTo>
                  <a:pt x="1506991" y="167610"/>
                </a:lnTo>
                <a:lnTo>
                  <a:pt x="1521482" y="215679"/>
                </a:lnTo>
                <a:lnTo>
                  <a:pt x="1532841" y="264866"/>
                </a:lnTo>
                <a:lnTo>
                  <a:pt x="1540905" y="313687"/>
                </a:lnTo>
                <a:lnTo>
                  <a:pt x="1545777" y="362712"/>
                </a:lnTo>
                <a:lnTo>
                  <a:pt x="1547482" y="411787"/>
                </a:lnTo>
                <a:lnTo>
                  <a:pt x="1546041" y="460756"/>
                </a:lnTo>
                <a:lnTo>
                  <a:pt x="1541479" y="509466"/>
                </a:lnTo>
                <a:lnTo>
                  <a:pt x="1533819" y="557761"/>
                </a:lnTo>
                <a:lnTo>
                  <a:pt x="1523084" y="605486"/>
                </a:lnTo>
                <a:lnTo>
                  <a:pt x="1509297" y="652488"/>
                </a:lnTo>
                <a:lnTo>
                  <a:pt x="1492482" y="698610"/>
                </a:lnTo>
                <a:lnTo>
                  <a:pt x="1472663" y="743699"/>
                </a:lnTo>
                <a:lnTo>
                  <a:pt x="1449861" y="787600"/>
                </a:lnTo>
                <a:lnTo>
                  <a:pt x="1412226" y="816974"/>
                </a:lnTo>
                <a:lnTo>
                  <a:pt x="1395947" y="819166"/>
                </a:lnTo>
                <a:close/>
              </a:path>
              <a:path w="1547495" h="819785">
                <a:moveTo>
                  <a:pt x="975873" y="654379"/>
                </a:moveTo>
                <a:lnTo>
                  <a:pt x="934004" y="638131"/>
                </a:lnTo>
                <a:lnTo>
                  <a:pt x="914159" y="595206"/>
                </a:lnTo>
                <a:lnTo>
                  <a:pt x="914823" y="583059"/>
                </a:lnTo>
                <a:lnTo>
                  <a:pt x="917798" y="571416"/>
                </a:lnTo>
                <a:lnTo>
                  <a:pt x="922995" y="560554"/>
                </a:lnTo>
                <a:lnTo>
                  <a:pt x="930327" y="550750"/>
                </a:lnTo>
                <a:lnTo>
                  <a:pt x="958229" y="511988"/>
                </a:lnTo>
                <a:lnTo>
                  <a:pt x="976207" y="468298"/>
                </a:lnTo>
                <a:lnTo>
                  <a:pt x="983705" y="421706"/>
                </a:lnTo>
                <a:lnTo>
                  <a:pt x="980166" y="374239"/>
                </a:lnTo>
                <a:lnTo>
                  <a:pt x="972409" y="346117"/>
                </a:lnTo>
                <a:lnTo>
                  <a:pt x="960917" y="319624"/>
                </a:lnTo>
                <a:lnTo>
                  <a:pt x="945803" y="295086"/>
                </a:lnTo>
                <a:lnTo>
                  <a:pt x="927179" y="272829"/>
                </a:lnTo>
                <a:lnTo>
                  <a:pt x="913938" y="252100"/>
                </a:lnTo>
                <a:lnTo>
                  <a:pt x="914614" y="205595"/>
                </a:lnTo>
                <a:lnTo>
                  <a:pt x="948298" y="172512"/>
                </a:lnTo>
                <a:lnTo>
                  <a:pt x="971472" y="167986"/>
                </a:lnTo>
                <a:lnTo>
                  <a:pt x="983874" y="169217"/>
                </a:lnTo>
                <a:lnTo>
                  <a:pt x="1045965" y="222480"/>
                </a:lnTo>
                <a:lnTo>
                  <a:pt x="1070452" y="262033"/>
                </a:lnTo>
                <a:lnTo>
                  <a:pt x="1089041" y="304792"/>
                </a:lnTo>
                <a:lnTo>
                  <a:pt x="1101458" y="350191"/>
                </a:lnTo>
                <a:lnTo>
                  <a:pt x="1107372" y="401306"/>
                </a:lnTo>
                <a:lnTo>
                  <a:pt x="1105177" y="452224"/>
                </a:lnTo>
                <a:lnTo>
                  <a:pt x="1095166" y="501977"/>
                </a:lnTo>
                <a:lnTo>
                  <a:pt x="1077629" y="549593"/>
                </a:lnTo>
                <a:lnTo>
                  <a:pt x="1052859" y="594103"/>
                </a:lnTo>
                <a:lnTo>
                  <a:pt x="1021146" y="634537"/>
                </a:lnTo>
                <a:lnTo>
                  <a:pt x="988561" y="653051"/>
                </a:lnTo>
                <a:lnTo>
                  <a:pt x="975873" y="654379"/>
                </a:lnTo>
                <a:close/>
              </a:path>
              <a:path w="1547495" h="819785">
                <a:moveTo>
                  <a:pt x="1187988" y="738285"/>
                </a:moveTo>
                <a:lnTo>
                  <a:pt x="1145015" y="720941"/>
                </a:lnTo>
                <a:lnTo>
                  <a:pt x="1126276" y="677554"/>
                </a:lnTo>
                <a:lnTo>
                  <a:pt x="1127291" y="665512"/>
                </a:lnTo>
                <a:lnTo>
                  <a:pt x="1130624" y="653894"/>
                </a:lnTo>
                <a:lnTo>
                  <a:pt x="1136131" y="643018"/>
                </a:lnTo>
                <a:lnTo>
                  <a:pt x="1159451" y="602201"/>
                </a:lnTo>
                <a:lnTo>
                  <a:pt x="1177954" y="559564"/>
                </a:lnTo>
                <a:lnTo>
                  <a:pt x="1191572" y="515460"/>
                </a:lnTo>
                <a:lnTo>
                  <a:pt x="1200240" y="470241"/>
                </a:lnTo>
                <a:lnTo>
                  <a:pt x="1203890" y="424261"/>
                </a:lnTo>
                <a:lnTo>
                  <a:pt x="1202456" y="377873"/>
                </a:lnTo>
                <a:lnTo>
                  <a:pt x="1195871" y="331430"/>
                </a:lnTo>
                <a:lnTo>
                  <a:pt x="1185896" y="290849"/>
                </a:lnTo>
                <a:lnTo>
                  <a:pt x="1172009" y="251749"/>
                </a:lnTo>
                <a:lnTo>
                  <a:pt x="1154271" y="214234"/>
                </a:lnTo>
                <a:lnTo>
                  <a:pt x="1132742" y="178404"/>
                </a:lnTo>
                <a:lnTo>
                  <a:pt x="1126867" y="167676"/>
                </a:lnTo>
                <a:lnTo>
                  <a:pt x="1123325" y="156174"/>
                </a:lnTo>
                <a:lnTo>
                  <a:pt x="1122148" y="144188"/>
                </a:lnTo>
                <a:lnTo>
                  <a:pt x="1123365" y="132004"/>
                </a:lnTo>
                <a:lnTo>
                  <a:pt x="1149517" y="92676"/>
                </a:lnTo>
                <a:lnTo>
                  <a:pt x="1183831" y="82289"/>
                </a:lnTo>
                <a:lnTo>
                  <a:pt x="1199009" y="84153"/>
                </a:lnTo>
                <a:lnTo>
                  <a:pt x="1235242" y="109531"/>
                </a:lnTo>
                <a:lnTo>
                  <a:pt x="1263073" y="155880"/>
                </a:lnTo>
                <a:lnTo>
                  <a:pt x="1286063" y="204426"/>
                </a:lnTo>
                <a:lnTo>
                  <a:pt x="1304134" y="255017"/>
                </a:lnTo>
                <a:lnTo>
                  <a:pt x="1317207" y="307502"/>
                </a:lnTo>
                <a:lnTo>
                  <a:pt x="1324978" y="360018"/>
                </a:lnTo>
                <a:lnTo>
                  <a:pt x="1327653" y="412532"/>
                </a:lnTo>
                <a:lnTo>
                  <a:pt x="1325290" y="464729"/>
                </a:lnTo>
                <a:lnTo>
                  <a:pt x="1317947" y="516296"/>
                </a:lnTo>
                <a:lnTo>
                  <a:pt x="1305682" y="566920"/>
                </a:lnTo>
                <a:lnTo>
                  <a:pt x="1288552" y="616286"/>
                </a:lnTo>
                <a:lnTo>
                  <a:pt x="1266615" y="664080"/>
                </a:lnTo>
                <a:lnTo>
                  <a:pt x="1239928" y="709990"/>
                </a:lnTo>
                <a:lnTo>
                  <a:pt x="1203419" y="736365"/>
                </a:lnTo>
                <a:lnTo>
                  <a:pt x="1187988" y="738285"/>
                </a:lnTo>
                <a:close/>
              </a:path>
              <a:path w="1547495" h="819785">
                <a:moveTo>
                  <a:pt x="151736" y="819166"/>
                </a:moveTo>
                <a:lnTo>
                  <a:pt x="107597" y="800752"/>
                </a:lnTo>
                <a:lnTo>
                  <a:pt x="74906" y="743698"/>
                </a:lnTo>
                <a:lnTo>
                  <a:pt x="55075" y="698609"/>
                </a:lnTo>
                <a:lnTo>
                  <a:pt x="38246" y="652486"/>
                </a:lnTo>
                <a:lnTo>
                  <a:pt x="24444" y="605484"/>
                </a:lnTo>
                <a:lnTo>
                  <a:pt x="13694" y="557758"/>
                </a:lnTo>
                <a:lnTo>
                  <a:pt x="6020" y="509463"/>
                </a:lnTo>
                <a:lnTo>
                  <a:pt x="1447" y="460753"/>
                </a:lnTo>
                <a:lnTo>
                  <a:pt x="0" y="411784"/>
                </a:lnTo>
                <a:lnTo>
                  <a:pt x="1702" y="362709"/>
                </a:lnTo>
                <a:lnTo>
                  <a:pt x="6579" y="313684"/>
                </a:lnTo>
                <a:lnTo>
                  <a:pt x="14656" y="264863"/>
                </a:lnTo>
                <a:lnTo>
                  <a:pt x="26029" y="215676"/>
                </a:lnTo>
                <a:lnTo>
                  <a:pt x="40537" y="167608"/>
                </a:lnTo>
                <a:lnTo>
                  <a:pt x="58116" y="120746"/>
                </a:lnTo>
                <a:lnTo>
                  <a:pt x="78706" y="75180"/>
                </a:lnTo>
                <a:lnTo>
                  <a:pt x="102244" y="30999"/>
                </a:lnTo>
                <a:lnTo>
                  <a:pt x="139734" y="2143"/>
                </a:lnTo>
                <a:lnTo>
                  <a:pt x="155738" y="0"/>
                </a:lnTo>
                <a:lnTo>
                  <a:pt x="163753" y="528"/>
                </a:lnTo>
                <a:lnTo>
                  <a:pt x="204971" y="24611"/>
                </a:lnTo>
                <a:lnTo>
                  <a:pt x="217013" y="69547"/>
                </a:lnTo>
                <a:lnTo>
                  <a:pt x="209392" y="92840"/>
                </a:lnTo>
                <a:lnTo>
                  <a:pt x="185059" y="139155"/>
                </a:lnTo>
                <a:lnTo>
                  <a:pt x="164679" y="187350"/>
                </a:lnTo>
                <a:lnTo>
                  <a:pt x="148331" y="237257"/>
                </a:lnTo>
                <a:lnTo>
                  <a:pt x="136094" y="288709"/>
                </a:lnTo>
                <a:lnTo>
                  <a:pt x="128135" y="338805"/>
                </a:lnTo>
                <a:lnTo>
                  <a:pt x="124183" y="389101"/>
                </a:lnTo>
                <a:lnTo>
                  <a:pt x="124198" y="439362"/>
                </a:lnTo>
                <a:lnTo>
                  <a:pt x="128139" y="489350"/>
                </a:lnTo>
                <a:lnTo>
                  <a:pt x="135967" y="538830"/>
                </a:lnTo>
                <a:lnTo>
                  <a:pt x="147640" y="587564"/>
                </a:lnTo>
                <a:lnTo>
                  <a:pt x="163119" y="635316"/>
                </a:lnTo>
                <a:lnTo>
                  <a:pt x="182363" y="681849"/>
                </a:lnTo>
                <a:lnTo>
                  <a:pt x="205332" y="726926"/>
                </a:lnTo>
                <a:lnTo>
                  <a:pt x="210270" y="738216"/>
                </a:lnTo>
                <a:lnTo>
                  <a:pt x="212885" y="750054"/>
                </a:lnTo>
                <a:lnTo>
                  <a:pt x="213158" y="762142"/>
                </a:lnTo>
                <a:lnTo>
                  <a:pt x="211070" y="774180"/>
                </a:lnTo>
                <a:lnTo>
                  <a:pt x="181708" y="811249"/>
                </a:lnTo>
                <a:lnTo>
                  <a:pt x="159504" y="818650"/>
                </a:lnTo>
                <a:lnTo>
                  <a:pt x="151736" y="819166"/>
                </a:lnTo>
                <a:close/>
              </a:path>
              <a:path w="1547495" h="819785">
                <a:moveTo>
                  <a:pt x="571667" y="654379"/>
                </a:moveTo>
                <a:lnTo>
                  <a:pt x="526316" y="634534"/>
                </a:lnTo>
                <a:lnTo>
                  <a:pt x="494607" y="594099"/>
                </a:lnTo>
                <a:lnTo>
                  <a:pt x="469858" y="549588"/>
                </a:lnTo>
                <a:lnTo>
                  <a:pt x="452351" y="501971"/>
                </a:lnTo>
                <a:lnTo>
                  <a:pt x="442371" y="452219"/>
                </a:lnTo>
                <a:lnTo>
                  <a:pt x="440202" y="401302"/>
                </a:lnTo>
                <a:lnTo>
                  <a:pt x="446125" y="350188"/>
                </a:lnTo>
                <a:lnTo>
                  <a:pt x="458551" y="304789"/>
                </a:lnTo>
                <a:lnTo>
                  <a:pt x="477124" y="262031"/>
                </a:lnTo>
                <a:lnTo>
                  <a:pt x="501574" y="222478"/>
                </a:lnTo>
                <a:lnTo>
                  <a:pt x="531630" y="186695"/>
                </a:lnTo>
                <a:lnTo>
                  <a:pt x="576053" y="167983"/>
                </a:lnTo>
                <a:lnTo>
                  <a:pt x="587890" y="169132"/>
                </a:lnTo>
                <a:lnTo>
                  <a:pt x="632901" y="205593"/>
                </a:lnTo>
                <a:lnTo>
                  <a:pt x="637757" y="228736"/>
                </a:lnTo>
                <a:lnTo>
                  <a:pt x="633557" y="252097"/>
                </a:lnTo>
                <a:lnTo>
                  <a:pt x="620271" y="272826"/>
                </a:lnTo>
                <a:lnTo>
                  <a:pt x="601705" y="295083"/>
                </a:lnTo>
                <a:lnTo>
                  <a:pt x="586607" y="319621"/>
                </a:lnTo>
                <a:lnTo>
                  <a:pt x="575124" y="346114"/>
                </a:lnTo>
                <a:lnTo>
                  <a:pt x="567402" y="374236"/>
                </a:lnTo>
                <a:lnTo>
                  <a:pt x="563823" y="421703"/>
                </a:lnTo>
                <a:lnTo>
                  <a:pt x="571309" y="468295"/>
                </a:lnTo>
                <a:lnTo>
                  <a:pt x="589275" y="511985"/>
                </a:lnTo>
                <a:lnTo>
                  <a:pt x="617139" y="550744"/>
                </a:lnTo>
                <a:lnTo>
                  <a:pt x="624535" y="560549"/>
                </a:lnTo>
                <a:lnTo>
                  <a:pt x="629754" y="571411"/>
                </a:lnTo>
                <a:lnTo>
                  <a:pt x="632723" y="583055"/>
                </a:lnTo>
                <a:lnTo>
                  <a:pt x="633366" y="595203"/>
                </a:lnTo>
                <a:lnTo>
                  <a:pt x="631729" y="607316"/>
                </a:lnTo>
                <a:lnTo>
                  <a:pt x="604262" y="645136"/>
                </a:lnTo>
                <a:lnTo>
                  <a:pt x="583077" y="653330"/>
                </a:lnTo>
                <a:lnTo>
                  <a:pt x="571667" y="654379"/>
                </a:lnTo>
                <a:close/>
              </a:path>
              <a:path w="1547495" h="819785">
                <a:moveTo>
                  <a:pt x="359568" y="738285"/>
                </a:moveTo>
                <a:lnTo>
                  <a:pt x="317532" y="721914"/>
                </a:lnTo>
                <a:lnTo>
                  <a:pt x="280908" y="664080"/>
                </a:lnTo>
                <a:lnTo>
                  <a:pt x="258987" y="616284"/>
                </a:lnTo>
                <a:lnTo>
                  <a:pt x="241865" y="566918"/>
                </a:lnTo>
                <a:lnTo>
                  <a:pt x="229603" y="516295"/>
                </a:lnTo>
                <a:lnTo>
                  <a:pt x="222261" y="464728"/>
                </a:lnTo>
                <a:lnTo>
                  <a:pt x="219897" y="412531"/>
                </a:lnTo>
                <a:lnTo>
                  <a:pt x="222574" y="360018"/>
                </a:lnTo>
                <a:lnTo>
                  <a:pt x="230349" y="307502"/>
                </a:lnTo>
                <a:lnTo>
                  <a:pt x="243407" y="255015"/>
                </a:lnTo>
                <a:lnTo>
                  <a:pt x="261481" y="204423"/>
                </a:lnTo>
                <a:lnTo>
                  <a:pt x="284481" y="155878"/>
                </a:lnTo>
                <a:lnTo>
                  <a:pt x="312316" y="109531"/>
                </a:lnTo>
                <a:lnTo>
                  <a:pt x="348523" y="84153"/>
                </a:lnTo>
                <a:lnTo>
                  <a:pt x="363628" y="82289"/>
                </a:lnTo>
                <a:lnTo>
                  <a:pt x="372720" y="82951"/>
                </a:lnTo>
                <a:lnTo>
                  <a:pt x="407485" y="100419"/>
                </a:lnTo>
                <a:lnTo>
                  <a:pt x="425432" y="144188"/>
                </a:lnTo>
                <a:lnTo>
                  <a:pt x="424255" y="156174"/>
                </a:lnTo>
                <a:lnTo>
                  <a:pt x="420714" y="167676"/>
                </a:lnTo>
                <a:lnTo>
                  <a:pt x="414838" y="178404"/>
                </a:lnTo>
                <a:lnTo>
                  <a:pt x="393267" y="214234"/>
                </a:lnTo>
                <a:lnTo>
                  <a:pt x="375515" y="251749"/>
                </a:lnTo>
                <a:lnTo>
                  <a:pt x="361635" y="290849"/>
                </a:lnTo>
                <a:lnTo>
                  <a:pt x="351682" y="331430"/>
                </a:lnTo>
                <a:lnTo>
                  <a:pt x="345078" y="377875"/>
                </a:lnTo>
                <a:lnTo>
                  <a:pt x="343633" y="424264"/>
                </a:lnTo>
                <a:lnTo>
                  <a:pt x="347277" y="470244"/>
                </a:lnTo>
                <a:lnTo>
                  <a:pt x="355940" y="515462"/>
                </a:lnTo>
                <a:lnTo>
                  <a:pt x="369552" y="559565"/>
                </a:lnTo>
                <a:lnTo>
                  <a:pt x="388042" y="602201"/>
                </a:lnTo>
                <a:lnTo>
                  <a:pt x="411341" y="643018"/>
                </a:lnTo>
                <a:lnTo>
                  <a:pt x="416890" y="653892"/>
                </a:lnTo>
                <a:lnTo>
                  <a:pt x="420238" y="665509"/>
                </a:lnTo>
                <a:lnTo>
                  <a:pt x="421260" y="677552"/>
                </a:lnTo>
                <a:lnTo>
                  <a:pt x="419830" y="689703"/>
                </a:lnTo>
                <a:lnTo>
                  <a:pt x="392932" y="728501"/>
                </a:lnTo>
                <a:lnTo>
                  <a:pt x="368345" y="737649"/>
                </a:lnTo>
                <a:lnTo>
                  <a:pt x="359568" y="7382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27630" y="2456611"/>
            <a:ext cx="732790" cy="737235"/>
          </a:xfrm>
          <a:custGeom>
            <a:avLst/>
            <a:gdLst/>
            <a:ahLst/>
            <a:cxnLst/>
            <a:rect l="l" t="t" r="r" b="b"/>
            <a:pathLst>
              <a:path w="732790" h="737235">
                <a:moveTo>
                  <a:pt x="367564" y="736715"/>
                </a:moveTo>
                <a:lnTo>
                  <a:pt x="321308" y="733943"/>
                </a:lnTo>
                <a:lnTo>
                  <a:pt x="276738" y="725545"/>
                </a:lnTo>
                <a:lnTo>
                  <a:pt x="234211" y="711883"/>
                </a:lnTo>
                <a:lnTo>
                  <a:pt x="194086" y="693319"/>
                </a:lnTo>
                <a:lnTo>
                  <a:pt x="156720" y="670213"/>
                </a:lnTo>
                <a:lnTo>
                  <a:pt x="122469" y="642928"/>
                </a:lnTo>
                <a:lnTo>
                  <a:pt x="91693" y="611823"/>
                </a:lnTo>
                <a:lnTo>
                  <a:pt x="64747" y="577261"/>
                </a:lnTo>
                <a:lnTo>
                  <a:pt x="41991" y="539603"/>
                </a:lnTo>
                <a:lnTo>
                  <a:pt x="23780" y="499210"/>
                </a:lnTo>
                <a:lnTo>
                  <a:pt x="10473" y="456444"/>
                </a:lnTo>
                <a:lnTo>
                  <a:pt x="2427" y="411665"/>
                </a:lnTo>
                <a:lnTo>
                  <a:pt x="0" y="365236"/>
                </a:lnTo>
                <a:lnTo>
                  <a:pt x="3307" y="319144"/>
                </a:lnTo>
                <a:lnTo>
                  <a:pt x="12015" y="274824"/>
                </a:lnTo>
                <a:lnTo>
                  <a:pt x="25785" y="232609"/>
                </a:lnTo>
                <a:lnTo>
                  <a:pt x="44280" y="192837"/>
                </a:lnTo>
                <a:lnTo>
                  <a:pt x="67162" y="155840"/>
                </a:lnTo>
                <a:lnTo>
                  <a:pt x="94096" y="121955"/>
                </a:lnTo>
                <a:lnTo>
                  <a:pt x="124743" y="91515"/>
                </a:lnTo>
                <a:lnTo>
                  <a:pt x="158765" y="64856"/>
                </a:lnTo>
                <a:lnTo>
                  <a:pt x="195827" y="42314"/>
                </a:lnTo>
                <a:lnTo>
                  <a:pt x="235590" y="24222"/>
                </a:lnTo>
                <a:lnTo>
                  <a:pt x="277718" y="10915"/>
                </a:lnTo>
                <a:lnTo>
                  <a:pt x="321873" y="2730"/>
                </a:lnTo>
                <a:lnTo>
                  <a:pt x="367717" y="0"/>
                </a:lnTo>
                <a:lnTo>
                  <a:pt x="413382" y="2981"/>
                </a:lnTo>
                <a:lnTo>
                  <a:pt x="457377" y="11464"/>
                </a:lnTo>
                <a:lnTo>
                  <a:pt x="499356" y="25102"/>
                </a:lnTo>
                <a:lnTo>
                  <a:pt x="538973" y="43545"/>
                </a:lnTo>
                <a:lnTo>
                  <a:pt x="575884" y="66445"/>
                </a:lnTo>
                <a:lnTo>
                  <a:pt x="609743" y="93454"/>
                </a:lnTo>
                <a:lnTo>
                  <a:pt x="640206" y="124221"/>
                </a:lnTo>
                <a:lnTo>
                  <a:pt x="666926" y="158400"/>
                </a:lnTo>
                <a:lnTo>
                  <a:pt x="689558" y="195641"/>
                </a:lnTo>
                <a:lnTo>
                  <a:pt x="707758" y="235596"/>
                </a:lnTo>
                <a:lnTo>
                  <a:pt x="721180" y="277915"/>
                </a:lnTo>
                <a:lnTo>
                  <a:pt x="729479" y="322251"/>
                </a:lnTo>
                <a:lnTo>
                  <a:pt x="732309" y="368255"/>
                </a:lnTo>
                <a:lnTo>
                  <a:pt x="729446" y="414298"/>
                </a:lnTo>
                <a:lnTo>
                  <a:pt x="721126" y="458662"/>
                </a:lnTo>
                <a:lnTo>
                  <a:pt x="707692" y="500999"/>
                </a:lnTo>
                <a:lnTo>
                  <a:pt x="689487" y="540964"/>
                </a:lnTo>
                <a:lnTo>
                  <a:pt x="666855" y="578209"/>
                </a:lnTo>
                <a:lnTo>
                  <a:pt x="640138" y="612389"/>
                </a:lnTo>
                <a:lnTo>
                  <a:pt x="609679" y="643157"/>
                </a:lnTo>
                <a:lnTo>
                  <a:pt x="575822" y="670167"/>
                </a:lnTo>
                <a:lnTo>
                  <a:pt x="538909" y="693072"/>
                </a:lnTo>
                <a:lnTo>
                  <a:pt x="499284" y="711526"/>
                </a:lnTo>
                <a:lnTo>
                  <a:pt x="457289" y="725182"/>
                </a:lnTo>
                <a:lnTo>
                  <a:pt x="413268" y="733694"/>
                </a:lnTo>
                <a:lnTo>
                  <a:pt x="367564" y="7367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05887" y="3269815"/>
            <a:ext cx="2181225" cy="1458595"/>
          </a:xfrm>
          <a:custGeom>
            <a:avLst/>
            <a:gdLst/>
            <a:ahLst/>
            <a:cxnLst/>
            <a:rect l="l" t="t" r="r" b="b"/>
            <a:pathLst>
              <a:path w="2181225" h="1458595">
                <a:moveTo>
                  <a:pt x="170242" y="1027186"/>
                </a:moveTo>
                <a:lnTo>
                  <a:pt x="130884" y="1018605"/>
                </a:lnTo>
                <a:lnTo>
                  <a:pt x="84105" y="986569"/>
                </a:lnTo>
                <a:lnTo>
                  <a:pt x="54219" y="961636"/>
                </a:lnTo>
                <a:lnTo>
                  <a:pt x="12627" y="917938"/>
                </a:lnTo>
                <a:lnTo>
                  <a:pt x="0" y="884298"/>
                </a:lnTo>
                <a:lnTo>
                  <a:pt x="6579" y="849199"/>
                </a:lnTo>
                <a:lnTo>
                  <a:pt x="32381" y="809669"/>
                </a:lnTo>
                <a:lnTo>
                  <a:pt x="427607" y="335861"/>
                </a:lnTo>
                <a:lnTo>
                  <a:pt x="528311" y="213841"/>
                </a:lnTo>
                <a:lnTo>
                  <a:pt x="562006" y="173284"/>
                </a:lnTo>
                <a:lnTo>
                  <a:pt x="596024" y="133020"/>
                </a:lnTo>
                <a:lnTo>
                  <a:pt x="630520" y="93192"/>
                </a:lnTo>
                <a:lnTo>
                  <a:pt x="665650" y="53942"/>
                </a:lnTo>
                <a:lnTo>
                  <a:pt x="712316" y="18531"/>
                </a:lnTo>
                <a:lnTo>
                  <a:pt x="766722" y="2488"/>
                </a:lnTo>
                <a:lnTo>
                  <a:pt x="816380" y="1575"/>
                </a:lnTo>
                <a:lnTo>
                  <a:pt x="1015056" y="0"/>
                </a:lnTo>
                <a:lnTo>
                  <a:pt x="1414824" y="274"/>
                </a:lnTo>
                <a:lnTo>
                  <a:pt x="1473029" y="14140"/>
                </a:lnTo>
                <a:lnTo>
                  <a:pt x="1520084" y="54726"/>
                </a:lnTo>
                <a:lnTo>
                  <a:pt x="1886073" y="494232"/>
                </a:lnTo>
                <a:lnTo>
                  <a:pt x="1529443" y="494232"/>
                </a:lnTo>
                <a:lnTo>
                  <a:pt x="1529442" y="499292"/>
                </a:lnTo>
                <a:lnTo>
                  <a:pt x="646495" y="499292"/>
                </a:lnTo>
                <a:lnTo>
                  <a:pt x="618817" y="529561"/>
                </a:lnTo>
                <a:lnTo>
                  <a:pt x="608514" y="540949"/>
                </a:lnTo>
                <a:lnTo>
                  <a:pt x="599428" y="551437"/>
                </a:lnTo>
                <a:lnTo>
                  <a:pt x="248069" y="971755"/>
                </a:lnTo>
                <a:lnTo>
                  <a:pt x="207522" y="1011755"/>
                </a:lnTo>
                <a:lnTo>
                  <a:pt x="170242" y="1027186"/>
                </a:lnTo>
                <a:close/>
              </a:path>
              <a:path w="2181225" h="1458595">
                <a:moveTo>
                  <a:pt x="1414824" y="274"/>
                </a:moveTo>
                <a:lnTo>
                  <a:pt x="1313151" y="274"/>
                </a:lnTo>
                <a:lnTo>
                  <a:pt x="1412523" y="25"/>
                </a:lnTo>
                <a:lnTo>
                  <a:pt x="1414824" y="274"/>
                </a:lnTo>
                <a:close/>
              </a:path>
              <a:path w="2181225" h="1458595">
                <a:moveTo>
                  <a:pt x="2011429" y="1027207"/>
                </a:moveTo>
                <a:lnTo>
                  <a:pt x="1974572" y="1011975"/>
                </a:lnTo>
                <a:lnTo>
                  <a:pt x="1935100" y="973369"/>
                </a:lnTo>
                <a:lnTo>
                  <a:pt x="1576756" y="544680"/>
                </a:lnTo>
                <a:lnTo>
                  <a:pt x="1567767" y="534463"/>
                </a:lnTo>
                <a:lnTo>
                  <a:pt x="1557422" y="523470"/>
                </a:lnTo>
                <a:lnTo>
                  <a:pt x="1529443" y="494232"/>
                </a:lnTo>
                <a:lnTo>
                  <a:pt x="1886073" y="494232"/>
                </a:lnTo>
                <a:lnTo>
                  <a:pt x="2180842" y="847135"/>
                </a:lnTo>
                <a:lnTo>
                  <a:pt x="2180842" y="904791"/>
                </a:lnTo>
                <a:lnTo>
                  <a:pt x="2159538" y="926103"/>
                </a:lnTo>
                <a:lnTo>
                  <a:pt x="2138344" y="947530"/>
                </a:lnTo>
                <a:lnTo>
                  <a:pt x="2116824" y="968570"/>
                </a:lnTo>
                <a:lnTo>
                  <a:pt x="2094542" y="988721"/>
                </a:lnTo>
                <a:lnTo>
                  <a:pt x="2049983" y="1019358"/>
                </a:lnTo>
                <a:lnTo>
                  <a:pt x="2011429" y="1027207"/>
                </a:lnTo>
                <a:close/>
              </a:path>
              <a:path w="2181225" h="1458595">
                <a:moveTo>
                  <a:pt x="1442670" y="1458452"/>
                </a:moveTo>
                <a:lnTo>
                  <a:pt x="739107" y="1458452"/>
                </a:lnTo>
                <a:lnTo>
                  <a:pt x="695047" y="1430232"/>
                </a:lnTo>
                <a:lnTo>
                  <a:pt x="665895" y="1393770"/>
                </a:lnTo>
                <a:lnTo>
                  <a:pt x="649933" y="1349051"/>
                </a:lnTo>
                <a:lnTo>
                  <a:pt x="645442" y="1296056"/>
                </a:lnTo>
                <a:lnTo>
                  <a:pt x="645987" y="1244162"/>
                </a:lnTo>
                <a:lnTo>
                  <a:pt x="646403" y="1192266"/>
                </a:lnTo>
                <a:lnTo>
                  <a:pt x="646704" y="1140368"/>
                </a:lnTo>
                <a:lnTo>
                  <a:pt x="646904" y="1088468"/>
                </a:lnTo>
                <a:lnTo>
                  <a:pt x="647018" y="1036566"/>
                </a:lnTo>
                <a:lnTo>
                  <a:pt x="647026" y="917938"/>
                </a:lnTo>
                <a:lnTo>
                  <a:pt x="646987" y="884298"/>
                </a:lnTo>
                <a:lnTo>
                  <a:pt x="646893" y="828951"/>
                </a:lnTo>
                <a:lnTo>
                  <a:pt x="646680" y="724777"/>
                </a:lnTo>
                <a:lnTo>
                  <a:pt x="646588" y="673755"/>
                </a:lnTo>
                <a:lnTo>
                  <a:pt x="646529" y="627853"/>
                </a:lnTo>
                <a:lnTo>
                  <a:pt x="646495" y="499292"/>
                </a:lnTo>
                <a:lnTo>
                  <a:pt x="1529442" y="499292"/>
                </a:lnTo>
                <a:lnTo>
                  <a:pt x="1529408" y="627853"/>
                </a:lnTo>
                <a:lnTo>
                  <a:pt x="1529343" y="673755"/>
                </a:lnTo>
                <a:lnTo>
                  <a:pt x="1529228" y="730546"/>
                </a:lnTo>
                <a:lnTo>
                  <a:pt x="1529006" y="828951"/>
                </a:lnTo>
                <a:lnTo>
                  <a:pt x="1528908" y="880856"/>
                </a:lnTo>
                <a:lnTo>
                  <a:pt x="1528878" y="904791"/>
                </a:lnTo>
                <a:lnTo>
                  <a:pt x="1528887" y="1036566"/>
                </a:lnTo>
                <a:lnTo>
                  <a:pt x="1528997" y="1081943"/>
                </a:lnTo>
                <a:lnTo>
                  <a:pt x="1529214" y="1132966"/>
                </a:lnTo>
                <a:lnTo>
                  <a:pt x="1529541" y="1183988"/>
                </a:lnTo>
                <a:lnTo>
                  <a:pt x="1529992" y="1235009"/>
                </a:lnTo>
                <a:lnTo>
                  <a:pt x="1530584" y="1286028"/>
                </a:lnTo>
                <a:lnTo>
                  <a:pt x="1526862" y="1339841"/>
                </a:lnTo>
                <a:lnTo>
                  <a:pt x="1512579" y="1386692"/>
                </a:lnTo>
                <a:lnTo>
                  <a:pt x="1485319" y="1426317"/>
                </a:lnTo>
                <a:lnTo>
                  <a:pt x="1442670" y="145845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36379" y="2235588"/>
            <a:ext cx="1715135" cy="2957830"/>
          </a:xfrm>
          <a:custGeom>
            <a:avLst/>
            <a:gdLst/>
            <a:ahLst/>
            <a:cxnLst/>
            <a:rect l="l" t="t" r="r" b="b"/>
            <a:pathLst>
              <a:path w="1715134" h="2957829">
                <a:moveTo>
                  <a:pt x="1394344" y="2016"/>
                </a:moveTo>
                <a:lnTo>
                  <a:pt x="1187004" y="2016"/>
                </a:lnTo>
                <a:lnTo>
                  <a:pt x="1287008" y="457"/>
                </a:lnTo>
                <a:lnTo>
                  <a:pt x="1335961" y="0"/>
                </a:lnTo>
                <a:lnTo>
                  <a:pt x="1382976" y="1084"/>
                </a:lnTo>
                <a:lnTo>
                  <a:pt x="1394344" y="2016"/>
                </a:lnTo>
                <a:close/>
              </a:path>
              <a:path w="1715134" h="2957829">
                <a:moveTo>
                  <a:pt x="384658" y="2956490"/>
                </a:moveTo>
                <a:lnTo>
                  <a:pt x="337137" y="2955429"/>
                </a:lnTo>
                <a:lnTo>
                  <a:pt x="292043" y="2951773"/>
                </a:lnTo>
                <a:lnTo>
                  <a:pt x="250459" y="2944495"/>
                </a:lnTo>
                <a:lnTo>
                  <a:pt x="207275" y="2931542"/>
                </a:lnTo>
                <a:lnTo>
                  <a:pt x="167320" y="2914047"/>
                </a:lnTo>
                <a:lnTo>
                  <a:pt x="130906" y="2892017"/>
                </a:lnTo>
                <a:lnTo>
                  <a:pt x="98341" y="2865461"/>
                </a:lnTo>
                <a:lnTo>
                  <a:pt x="69936" y="2834388"/>
                </a:lnTo>
                <a:lnTo>
                  <a:pt x="46001" y="2798805"/>
                </a:lnTo>
                <a:lnTo>
                  <a:pt x="26845" y="2758720"/>
                </a:lnTo>
                <a:lnTo>
                  <a:pt x="12779" y="2714142"/>
                </a:lnTo>
                <a:lnTo>
                  <a:pt x="4112" y="2665079"/>
                </a:lnTo>
                <a:lnTo>
                  <a:pt x="1154" y="2611539"/>
                </a:lnTo>
                <a:lnTo>
                  <a:pt x="1154" y="425183"/>
                </a:lnTo>
                <a:lnTo>
                  <a:pt x="670" y="389199"/>
                </a:lnTo>
                <a:lnTo>
                  <a:pt x="0" y="353267"/>
                </a:lnTo>
                <a:lnTo>
                  <a:pt x="316" y="317620"/>
                </a:lnTo>
                <a:lnTo>
                  <a:pt x="2792" y="282489"/>
                </a:lnTo>
                <a:lnTo>
                  <a:pt x="11529" y="236371"/>
                </a:lnTo>
                <a:lnTo>
                  <a:pt x="26566" y="193529"/>
                </a:lnTo>
                <a:lnTo>
                  <a:pt x="47368" y="154255"/>
                </a:lnTo>
                <a:lnTo>
                  <a:pt x="73401" y="118838"/>
                </a:lnTo>
                <a:lnTo>
                  <a:pt x="104130" y="87571"/>
                </a:lnTo>
                <a:lnTo>
                  <a:pt x="139020" y="60744"/>
                </a:lnTo>
                <a:lnTo>
                  <a:pt x="177537" y="38648"/>
                </a:lnTo>
                <a:lnTo>
                  <a:pt x="219146" y="21574"/>
                </a:lnTo>
                <a:lnTo>
                  <a:pt x="263313" y="9812"/>
                </a:lnTo>
                <a:lnTo>
                  <a:pt x="309503" y="3653"/>
                </a:lnTo>
                <a:lnTo>
                  <a:pt x="356584" y="1311"/>
                </a:lnTo>
                <a:lnTo>
                  <a:pt x="405190" y="386"/>
                </a:lnTo>
                <a:lnTo>
                  <a:pt x="454732" y="436"/>
                </a:lnTo>
                <a:lnTo>
                  <a:pt x="603095" y="2016"/>
                </a:lnTo>
                <a:lnTo>
                  <a:pt x="1394344" y="2016"/>
                </a:lnTo>
                <a:lnTo>
                  <a:pt x="1467471" y="11856"/>
                </a:lnTo>
                <a:lnTo>
                  <a:pt x="1521289" y="29875"/>
                </a:lnTo>
                <a:lnTo>
                  <a:pt x="1569341" y="55622"/>
                </a:lnTo>
                <a:lnTo>
                  <a:pt x="1611153" y="87780"/>
                </a:lnTo>
                <a:lnTo>
                  <a:pt x="1646251" y="125031"/>
                </a:lnTo>
                <a:lnTo>
                  <a:pt x="1670859" y="160239"/>
                </a:lnTo>
                <a:lnTo>
                  <a:pt x="1686311" y="191492"/>
                </a:lnTo>
                <a:lnTo>
                  <a:pt x="968068" y="191492"/>
                </a:lnTo>
                <a:lnTo>
                  <a:pt x="684539" y="191885"/>
                </a:lnTo>
                <a:lnTo>
                  <a:pt x="622785" y="195552"/>
                </a:lnTo>
                <a:lnTo>
                  <a:pt x="599821" y="226719"/>
                </a:lnTo>
                <a:lnTo>
                  <a:pt x="614438" y="243964"/>
                </a:lnTo>
                <a:lnTo>
                  <a:pt x="644862" y="250340"/>
                </a:lnTo>
                <a:lnTo>
                  <a:pt x="1704528" y="250648"/>
                </a:lnTo>
                <a:lnTo>
                  <a:pt x="1710907" y="290622"/>
                </a:lnTo>
                <a:lnTo>
                  <a:pt x="1713497" y="348097"/>
                </a:lnTo>
                <a:lnTo>
                  <a:pt x="1713497" y="497768"/>
                </a:lnTo>
                <a:lnTo>
                  <a:pt x="256326" y="497768"/>
                </a:lnTo>
                <a:lnTo>
                  <a:pt x="210800" y="497871"/>
                </a:lnTo>
                <a:lnTo>
                  <a:pt x="170094" y="502269"/>
                </a:lnTo>
                <a:lnTo>
                  <a:pt x="141244" y="519862"/>
                </a:lnTo>
                <a:lnTo>
                  <a:pt x="130233" y="553054"/>
                </a:lnTo>
                <a:lnTo>
                  <a:pt x="129310" y="596528"/>
                </a:lnTo>
                <a:lnTo>
                  <a:pt x="130724" y="644964"/>
                </a:lnTo>
                <a:lnTo>
                  <a:pt x="130724" y="2301548"/>
                </a:lnTo>
                <a:lnTo>
                  <a:pt x="129973" y="2333006"/>
                </a:lnTo>
                <a:lnTo>
                  <a:pt x="128994" y="2365726"/>
                </a:lnTo>
                <a:lnTo>
                  <a:pt x="129700" y="2395470"/>
                </a:lnTo>
                <a:lnTo>
                  <a:pt x="134004" y="2417998"/>
                </a:lnTo>
                <a:lnTo>
                  <a:pt x="159178" y="2440829"/>
                </a:lnTo>
                <a:lnTo>
                  <a:pt x="203150" y="2448954"/>
                </a:lnTo>
                <a:lnTo>
                  <a:pt x="1432983" y="2448984"/>
                </a:lnTo>
                <a:lnTo>
                  <a:pt x="1479242" y="2450452"/>
                </a:lnTo>
                <a:lnTo>
                  <a:pt x="1713497" y="2450452"/>
                </a:lnTo>
                <a:lnTo>
                  <a:pt x="1713497" y="2534453"/>
                </a:lnTo>
                <a:lnTo>
                  <a:pt x="1713777" y="2554133"/>
                </a:lnTo>
                <a:lnTo>
                  <a:pt x="840923" y="2554133"/>
                </a:lnTo>
                <a:lnTo>
                  <a:pt x="797738" y="2564991"/>
                </a:lnTo>
                <a:lnTo>
                  <a:pt x="761174" y="2586498"/>
                </a:lnTo>
                <a:lnTo>
                  <a:pt x="733081" y="2617501"/>
                </a:lnTo>
                <a:lnTo>
                  <a:pt x="715309" y="2656848"/>
                </a:lnTo>
                <a:lnTo>
                  <a:pt x="709711" y="2703387"/>
                </a:lnTo>
                <a:lnTo>
                  <a:pt x="716859" y="2745316"/>
                </a:lnTo>
                <a:lnTo>
                  <a:pt x="734070" y="2781104"/>
                </a:lnTo>
                <a:lnTo>
                  <a:pt x="785159" y="2829683"/>
                </a:lnTo>
                <a:lnTo>
                  <a:pt x="821384" y="2843952"/>
                </a:lnTo>
                <a:lnTo>
                  <a:pt x="858249" y="2847940"/>
                </a:lnTo>
                <a:lnTo>
                  <a:pt x="1632733" y="2847940"/>
                </a:lnTo>
                <a:lnTo>
                  <a:pt x="1612555" y="2868882"/>
                </a:lnTo>
                <a:lnTo>
                  <a:pt x="1578200" y="2895867"/>
                </a:lnTo>
                <a:lnTo>
                  <a:pt x="1540016" y="2918253"/>
                </a:lnTo>
                <a:lnTo>
                  <a:pt x="1498434" y="2935693"/>
                </a:lnTo>
                <a:lnTo>
                  <a:pt x="1453882" y="2947838"/>
                </a:lnTo>
                <a:lnTo>
                  <a:pt x="1406790" y="2954340"/>
                </a:lnTo>
                <a:lnTo>
                  <a:pt x="530932" y="2954340"/>
                </a:lnTo>
                <a:lnTo>
                  <a:pt x="384658" y="2956490"/>
                </a:lnTo>
                <a:close/>
              </a:path>
              <a:path w="1715134" h="2957829">
                <a:moveTo>
                  <a:pt x="1704502" y="250489"/>
                </a:moveTo>
                <a:lnTo>
                  <a:pt x="1040052" y="250489"/>
                </a:lnTo>
                <a:lnTo>
                  <a:pt x="1077112" y="249369"/>
                </a:lnTo>
                <a:lnTo>
                  <a:pt x="1105562" y="241026"/>
                </a:lnTo>
                <a:lnTo>
                  <a:pt x="1116478" y="220159"/>
                </a:lnTo>
                <a:lnTo>
                  <a:pt x="1113401" y="208786"/>
                </a:lnTo>
                <a:lnTo>
                  <a:pt x="1105509" y="200828"/>
                </a:lnTo>
                <a:lnTo>
                  <a:pt x="1093669" y="195973"/>
                </a:lnTo>
                <a:lnTo>
                  <a:pt x="1078751" y="193910"/>
                </a:lnTo>
                <a:lnTo>
                  <a:pt x="1022624" y="192021"/>
                </a:lnTo>
                <a:lnTo>
                  <a:pt x="968068" y="191492"/>
                </a:lnTo>
                <a:lnTo>
                  <a:pt x="1686311" y="191492"/>
                </a:lnTo>
                <a:lnTo>
                  <a:pt x="1689738" y="198421"/>
                </a:lnTo>
                <a:lnTo>
                  <a:pt x="1703037" y="241307"/>
                </a:lnTo>
                <a:lnTo>
                  <a:pt x="1704502" y="250489"/>
                </a:lnTo>
                <a:close/>
              </a:path>
              <a:path w="1715134" h="2957829">
                <a:moveTo>
                  <a:pt x="753998" y="193910"/>
                </a:moveTo>
                <a:lnTo>
                  <a:pt x="684539" y="191885"/>
                </a:lnTo>
                <a:lnTo>
                  <a:pt x="913542" y="191885"/>
                </a:lnTo>
                <a:lnTo>
                  <a:pt x="753998" y="193910"/>
                </a:lnTo>
                <a:close/>
              </a:path>
              <a:path w="1715134" h="2957829">
                <a:moveTo>
                  <a:pt x="1704528" y="250648"/>
                </a:moveTo>
                <a:lnTo>
                  <a:pt x="682287" y="250648"/>
                </a:lnTo>
                <a:lnTo>
                  <a:pt x="717908" y="249684"/>
                </a:lnTo>
                <a:lnTo>
                  <a:pt x="1003303" y="249684"/>
                </a:lnTo>
                <a:lnTo>
                  <a:pt x="1040052" y="250489"/>
                </a:lnTo>
                <a:lnTo>
                  <a:pt x="1704502" y="250489"/>
                </a:lnTo>
                <a:lnTo>
                  <a:pt x="1704528" y="250648"/>
                </a:lnTo>
                <a:close/>
              </a:path>
              <a:path w="1715134" h="2957829">
                <a:moveTo>
                  <a:pt x="1400225" y="500632"/>
                </a:moveTo>
                <a:lnTo>
                  <a:pt x="347230" y="500632"/>
                </a:lnTo>
                <a:lnTo>
                  <a:pt x="303019" y="499507"/>
                </a:lnTo>
                <a:lnTo>
                  <a:pt x="256326" y="497768"/>
                </a:lnTo>
                <a:lnTo>
                  <a:pt x="1713497" y="497768"/>
                </a:lnTo>
                <a:lnTo>
                  <a:pt x="1713497" y="499077"/>
                </a:lnTo>
                <a:lnTo>
                  <a:pt x="1501107" y="499077"/>
                </a:lnTo>
                <a:lnTo>
                  <a:pt x="1449255" y="499485"/>
                </a:lnTo>
                <a:lnTo>
                  <a:pt x="1400225" y="500632"/>
                </a:lnTo>
                <a:close/>
              </a:path>
              <a:path w="1715134" h="2957829">
                <a:moveTo>
                  <a:pt x="1713497" y="2450452"/>
                </a:moveTo>
                <a:lnTo>
                  <a:pt x="1479242" y="2450452"/>
                </a:lnTo>
                <a:lnTo>
                  <a:pt x="1527699" y="2448973"/>
                </a:lnTo>
                <a:lnTo>
                  <a:pt x="1560962" y="2440968"/>
                </a:lnTo>
                <a:lnTo>
                  <a:pt x="1577333" y="2422247"/>
                </a:lnTo>
                <a:lnTo>
                  <a:pt x="1583807" y="2394075"/>
                </a:lnTo>
                <a:lnTo>
                  <a:pt x="1584599" y="2359005"/>
                </a:lnTo>
                <a:lnTo>
                  <a:pt x="1583927" y="2319590"/>
                </a:lnTo>
                <a:lnTo>
                  <a:pt x="1583927" y="630207"/>
                </a:lnTo>
                <a:lnTo>
                  <a:pt x="1584356" y="598398"/>
                </a:lnTo>
                <a:lnTo>
                  <a:pt x="1584252" y="566154"/>
                </a:lnTo>
                <a:lnTo>
                  <a:pt x="1581524" y="538053"/>
                </a:lnTo>
                <a:lnTo>
                  <a:pt x="1574082" y="518674"/>
                </a:lnTo>
                <a:lnTo>
                  <a:pt x="1545982" y="503958"/>
                </a:lnTo>
                <a:lnTo>
                  <a:pt x="1501107" y="499077"/>
                </a:lnTo>
                <a:lnTo>
                  <a:pt x="1713497" y="499077"/>
                </a:lnTo>
                <a:lnTo>
                  <a:pt x="1713497" y="2450452"/>
                </a:lnTo>
                <a:close/>
              </a:path>
              <a:path w="1715134" h="2957829">
                <a:moveTo>
                  <a:pt x="1432983" y="2448984"/>
                </a:moveTo>
                <a:lnTo>
                  <a:pt x="256013" y="2448984"/>
                </a:lnTo>
                <a:lnTo>
                  <a:pt x="307861" y="2447528"/>
                </a:lnTo>
                <a:lnTo>
                  <a:pt x="1387106" y="2447528"/>
                </a:lnTo>
                <a:lnTo>
                  <a:pt x="1432983" y="2448984"/>
                </a:lnTo>
                <a:close/>
              </a:path>
              <a:path w="1715134" h="2957829">
                <a:moveTo>
                  <a:pt x="1632733" y="2847940"/>
                </a:moveTo>
                <a:lnTo>
                  <a:pt x="858249" y="2847940"/>
                </a:lnTo>
                <a:lnTo>
                  <a:pt x="894204" y="2842684"/>
                </a:lnTo>
                <a:lnTo>
                  <a:pt x="927699" y="2829227"/>
                </a:lnTo>
                <a:lnTo>
                  <a:pt x="957183" y="2808608"/>
                </a:lnTo>
                <a:lnTo>
                  <a:pt x="981107" y="2781868"/>
                </a:lnTo>
                <a:lnTo>
                  <a:pt x="997919" y="2750048"/>
                </a:lnTo>
                <a:lnTo>
                  <a:pt x="1006069" y="2714186"/>
                </a:lnTo>
                <a:lnTo>
                  <a:pt x="1004008" y="2675325"/>
                </a:lnTo>
                <a:lnTo>
                  <a:pt x="990183" y="2634504"/>
                </a:lnTo>
                <a:lnTo>
                  <a:pt x="969399" y="2602475"/>
                </a:lnTo>
                <a:lnTo>
                  <a:pt x="938097" y="2574733"/>
                </a:lnTo>
                <a:lnTo>
                  <a:pt x="895523" y="2556783"/>
                </a:lnTo>
                <a:lnTo>
                  <a:pt x="840923" y="2554133"/>
                </a:lnTo>
                <a:lnTo>
                  <a:pt x="1713777" y="2554133"/>
                </a:lnTo>
                <a:lnTo>
                  <a:pt x="1714014" y="2570840"/>
                </a:lnTo>
                <a:lnTo>
                  <a:pt x="1714740" y="2607084"/>
                </a:lnTo>
                <a:lnTo>
                  <a:pt x="1714435" y="2642686"/>
                </a:lnTo>
                <a:lnTo>
                  <a:pt x="1703094" y="2721910"/>
                </a:lnTo>
                <a:lnTo>
                  <a:pt x="1688351" y="2763812"/>
                </a:lnTo>
                <a:lnTo>
                  <a:pt x="1668060" y="2802507"/>
                </a:lnTo>
                <a:lnTo>
                  <a:pt x="1642651" y="2837646"/>
                </a:lnTo>
                <a:lnTo>
                  <a:pt x="1632733" y="2847940"/>
                </a:lnTo>
                <a:close/>
              </a:path>
              <a:path w="1715134" h="2957829">
                <a:moveTo>
                  <a:pt x="1309945" y="2957486"/>
                </a:moveTo>
                <a:lnTo>
                  <a:pt x="1261028" y="2956995"/>
                </a:lnTo>
                <a:lnTo>
                  <a:pt x="1163261" y="2954832"/>
                </a:lnTo>
                <a:lnTo>
                  <a:pt x="1114830" y="2954340"/>
                </a:lnTo>
                <a:lnTo>
                  <a:pt x="1406790" y="2954340"/>
                </a:lnTo>
                <a:lnTo>
                  <a:pt x="1358602" y="2956798"/>
                </a:lnTo>
                <a:lnTo>
                  <a:pt x="1309945" y="29574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6750050"/>
            <a:ext cx="9753600" cy="552450"/>
          </a:xfrm>
          <a:custGeom>
            <a:avLst/>
            <a:gdLst/>
            <a:ahLst/>
            <a:cxnLst/>
            <a:rect l="l" t="t" r="r" b="b"/>
            <a:pathLst>
              <a:path w="9753600" h="552450">
                <a:moveTo>
                  <a:pt x="0" y="552449"/>
                </a:moveTo>
                <a:lnTo>
                  <a:pt x="0" y="0"/>
                </a:lnTo>
                <a:lnTo>
                  <a:pt x="9753599" y="0"/>
                </a:lnTo>
                <a:lnTo>
                  <a:pt x="9753599" y="552449"/>
                </a:lnTo>
                <a:lnTo>
                  <a:pt x="0" y="552449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65217" y="6800850"/>
            <a:ext cx="890905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15" dirty="0">
                <a:solidFill>
                  <a:srgbClr val="FFFFFF"/>
                </a:solidFill>
                <a:latin typeface="Gill Sans MT"/>
                <a:cs typeface="Gill Sans MT"/>
              </a:rPr>
              <a:t>INTEGRATED </a:t>
            </a:r>
            <a:r>
              <a:rPr sz="3200" b="1" spc="-135" dirty="0">
                <a:solidFill>
                  <a:srgbClr val="FFFFFF"/>
                </a:solidFill>
                <a:latin typeface="Gill Sans MT"/>
                <a:cs typeface="Gill Sans MT"/>
              </a:rPr>
              <a:t>SYSTEM </a:t>
            </a:r>
            <a:r>
              <a:rPr sz="3200" b="1" spc="-155" dirty="0">
                <a:solidFill>
                  <a:srgbClr val="FFFFFF"/>
                </a:solidFill>
                <a:latin typeface="Gill Sans MT"/>
                <a:cs typeface="Gill Sans MT"/>
              </a:rPr>
              <a:t>OF </a:t>
            </a:r>
            <a:r>
              <a:rPr sz="3200" b="1" spc="-190" dirty="0">
                <a:solidFill>
                  <a:srgbClr val="FFFFFF"/>
                </a:solidFill>
                <a:latin typeface="Gill Sans MT"/>
                <a:cs typeface="Gill Sans MT"/>
              </a:rPr>
              <a:t>WIRELESS</a:t>
            </a:r>
            <a:r>
              <a:rPr sz="3200" b="1" spc="-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200" b="1" spc="-170" dirty="0">
                <a:solidFill>
                  <a:srgbClr val="FFFFFF"/>
                </a:solidFill>
                <a:latin typeface="Gill Sans MT"/>
                <a:cs typeface="Gill Sans MT"/>
              </a:rPr>
              <a:t>SENSORS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32572" y="3527562"/>
            <a:ext cx="154305" cy="862965"/>
          </a:xfrm>
          <a:custGeom>
            <a:avLst/>
            <a:gdLst/>
            <a:ahLst/>
            <a:cxnLst/>
            <a:rect l="l" t="t" r="r" b="b"/>
            <a:pathLst>
              <a:path w="154304" h="862964">
                <a:moveTo>
                  <a:pt x="0" y="0"/>
                </a:moveTo>
                <a:lnTo>
                  <a:pt x="153816" y="0"/>
                </a:lnTo>
                <a:lnTo>
                  <a:pt x="153816" y="862437"/>
                </a:lnTo>
                <a:lnTo>
                  <a:pt x="0" y="862437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45069" y="3527562"/>
            <a:ext cx="154305" cy="862965"/>
          </a:xfrm>
          <a:custGeom>
            <a:avLst/>
            <a:gdLst/>
            <a:ahLst/>
            <a:cxnLst/>
            <a:rect l="l" t="t" r="r" b="b"/>
            <a:pathLst>
              <a:path w="154304" h="862964">
                <a:moveTo>
                  <a:pt x="0" y="0"/>
                </a:moveTo>
                <a:lnTo>
                  <a:pt x="153816" y="0"/>
                </a:lnTo>
                <a:lnTo>
                  <a:pt x="153816" y="862437"/>
                </a:lnTo>
                <a:lnTo>
                  <a:pt x="0" y="862437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31538" y="3711648"/>
            <a:ext cx="154305" cy="678815"/>
          </a:xfrm>
          <a:custGeom>
            <a:avLst/>
            <a:gdLst/>
            <a:ahLst/>
            <a:cxnLst/>
            <a:rect l="l" t="t" r="r" b="b"/>
            <a:pathLst>
              <a:path w="154304" h="678814">
                <a:moveTo>
                  <a:pt x="0" y="0"/>
                </a:moveTo>
                <a:lnTo>
                  <a:pt x="153813" y="0"/>
                </a:lnTo>
                <a:lnTo>
                  <a:pt x="153813" y="678351"/>
                </a:lnTo>
                <a:lnTo>
                  <a:pt x="0" y="678351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38223" y="3606234"/>
            <a:ext cx="154305" cy="784225"/>
          </a:xfrm>
          <a:custGeom>
            <a:avLst/>
            <a:gdLst/>
            <a:ahLst/>
            <a:cxnLst/>
            <a:rect l="l" t="t" r="r" b="b"/>
            <a:pathLst>
              <a:path w="154304" h="784225">
                <a:moveTo>
                  <a:pt x="0" y="0"/>
                </a:moveTo>
                <a:lnTo>
                  <a:pt x="153818" y="0"/>
                </a:lnTo>
                <a:lnTo>
                  <a:pt x="153818" y="783767"/>
                </a:lnTo>
                <a:lnTo>
                  <a:pt x="0" y="78376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26418" y="4068779"/>
            <a:ext cx="154305" cy="321310"/>
          </a:xfrm>
          <a:custGeom>
            <a:avLst/>
            <a:gdLst/>
            <a:ahLst/>
            <a:cxnLst/>
            <a:rect l="l" t="t" r="r" b="b"/>
            <a:pathLst>
              <a:path w="154304" h="321310">
                <a:moveTo>
                  <a:pt x="0" y="0"/>
                </a:moveTo>
                <a:lnTo>
                  <a:pt x="153816" y="0"/>
                </a:lnTo>
                <a:lnTo>
                  <a:pt x="153816" y="321220"/>
                </a:lnTo>
                <a:lnTo>
                  <a:pt x="0" y="32122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37632" y="3323450"/>
            <a:ext cx="154305" cy="1066800"/>
          </a:xfrm>
          <a:custGeom>
            <a:avLst/>
            <a:gdLst/>
            <a:ahLst/>
            <a:cxnLst/>
            <a:rect l="l" t="t" r="r" b="b"/>
            <a:pathLst>
              <a:path w="154304" h="1066800">
                <a:moveTo>
                  <a:pt x="0" y="0"/>
                </a:moveTo>
                <a:lnTo>
                  <a:pt x="153816" y="0"/>
                </a:lnTo>
                <a:lnTo>
                  <a:pt x="153816" y="1066549"/>
                </a:lnTo>
                <a:lnTo>
                  <a:pt x="0" y="106654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9753600" cy="739775"/>
          </a:xfrm>
          <a:custGeom>
            <a:avLst/>
            <a:gdLst/>
            <a:ahLst/>
            <a:cxnLst/>
            <a:rect l="l" t="t" r="r" b="b"/>
            <a:pathLst>
              <a:path w="9753600" h="739775">
                <a:moveTo>
                  <a:pt x="0" y="739775"/>
                </a:moveTo>
                <a:lnTo>
                  <a:pt x="9753600" y="739775"/>
                </a:lnTo>
                <a:lnTo>
                  <a:pt x="9753600" y="0"/>
                </a:lnTo>
                <a:lnTo>
                  <a:pt x="0" y="0"/>
                </a:lnTo>
                <a:lnTo>
                  <a:pt x="0" y="739775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1282472" y="34925"/>
            <a:ext cx="7360284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755"/>
              </a:lnSpc>
            </a:pPr>
            <a:r>
              <a:rPr spc="-340" dirty="0">
                <a:solidFill>
                  <a:srgbClr val="FFFFFF"/>
                </a:solidFill>
              </a:rPr>
              <a:t>STRENGTH </a:t>
            </a:r>
            <a:r>
              <a:rPr spc="-190" dirty="0">
                <a:solidFill>
                  <a:srgbClr val="FFFFFF"/>
                </a:solidFill>
              </a:rPr>
              <a:t>BY</a:t>
            </a:r>
            <a:r>
              <a:rPr spc="-125" dirty="0">
                <a:solidFill>
                  <a:srgbClr val="FFFFFF"/>
                </a:solidFill>
              </a:rPr>
              <a:t> </a:t>
            </a:r>
            <a:r>
              <a:rPr spc="-160" dirty="0">
                <a:solidFill>
                  <a:srgbClr val="FFFFFF"/>
                </a:solidFill>
              </a:rPr>
              <a:t>NUMBERS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9645" y="1618266"/>
            <a:ext cx="4705350" cy="2920365"/>
          </a:xfrm>
          <a:custGeom>
            <a:avLst/>
            <a:gdLst/>
            <a:ahLst/>
            <a:cxnLst/>
            <a:rect l="l" t="t" r="r" b="b"/>
            <a:pathLst>
              <a:path w="4705350" h="2920365">
                <a:moveTo>
                  <a:pt x="904193" y="112307"/>
                </a:moveTo>
                <a:lnTo>
                  <a:pt x="415649" y="112307"/>
                </a:lnTo>
                <a:lnTo>
                  <a:pt x="413953" y="80219"/>
                </a:lnTo>
                <a:lnTo>
                  <a:pt x="416481" y="48131"/>
                </a:lnTo>
                <a:lnTo>
                  <a:pt x="415927" y="16043"/>
                </a:lnTo>
                <a:lnTo>
                  <a:pt x="404980" y="0"/>
                </a:lnTo>
                <a:lnTo>
                  <a:pt x="449105" y="0"/>
                </a:lnTo>
                <a:lnTo>
                  <a:pt x="538070" y="32087"/>
                </a:lnTo>
                <a:lnTo>
                  <a:pt x="582920" y="32087"/>
                </a:lnTo>
                <a:lnTo>
                  <a:pt x="673378" y="64175"/>
                </a:lnTo>
                <a:lnTo>
                  <a:pt x="718998" y="64175"/>
                </a:lnTo>
                <a:lnTo>
                  <a:pt x="811042" y="96263"/>
                </a:lnTo>
                <a:lnTo>
                  <a:pt x="857476" y="96263"/>
                </a:lnTo>
                <a:lnTo>
                  <a:pt x="904193" y="112307"/>
                </a:lnTo>
                <a:close/>
              </a:path>
              <a:path w="4705350" h="2920365">
                <a:moveTo>
                  <a:pt x="1239527" y="176483"/>
                </a:moveTo>
                <a:lnTo>
                  <a:pt x="261114" y="176483"/>
                </a:lnTo>
                <a:lnTo>
                  <a:pt x="247792" y="144395"/>
                </a:lnTo>
                <a:lnTo>
                  <a:pt x="242533" y="96263"/>
                </a:lnTo>
                <a:lnTo>
                  <a:pt x="242566" y="48131"/>
                </a:lnTo>
                <a:lnTo>
                  <a:pt x="245118" y="16043"/>
                </a:lnTo>
                <a:lnTo>
                  <a:pt x="275515" y="32087"/>
                </a:lnTo>
                <a:lnTo>
                  <a:pt x="304621" y="48131"/>
                </a:lnTo>
                <a:lnTo>
                  <a:pt x="335947" y="64175"/>
                </a:lnTo>
                <a:lnTo>
                  <a:pt x="373004" y="80219"/>
                </a:lnTo>
                <a:lnTo>
                  <a:pt x="400020" y="80219"/>
                </a:lnTo>
                <a:lnTo>
                  <a:pt x="402988" y="96263"/>
                </a:lnTo>
                <a:lnTo>
                  <a:pt x="415649" y="112307"/>
                </a:lnTo>
                <a:lnTo>
                  <a:pt x="951197" y="112307"/>
                </a:lnTo>
                <a:lnTo>
                  <a:pt x="1046085" y="144395"/>
                </a:lnTo>
                <a:lnTo>
                  <a:pt x="1093980" y="144395"/>
                </a:lnTo>
                <a:lnTo>
                  <a:pt x="1142182" y="160439"/>
                </a:lnTo>
                <a:lnTo>
                  <a:pt x="1190696" y="160439"/>
                </a:lnTo>
                <a:lnTo>
                  <a:pt x="1239527" y="176483"/>
                </a:lnTo>
                <a:close/>
              </a:path>
              <a:path w="4705350" h="2920365">
                <a:moveTo>
                  <a:pt x="400020" y="80219"/>
                </a:moveTo>
                <a:lnTo>
                  <a:pt x="382964" y="80219"/>
                </a:lnTo>
                <a:lnTo>
                  <a:pt x="388042" y="64175"/>
                </a:lnTo>
                <a:lnTo>
                  <a:pt x="393594" y="64175"/>
                </a:lnTo>
                <a:lnTo>
                  <a:pt x="404980" y="48131"/>
                </a:lnTo>
                <a:lnTo>
                  <a:pt x="402200" y="64175"/>
                </a:lnTo>
                <a:lnTo>
                  <a:pt x="400020" y="80219"/>
                </a:lnTo>
                <a:close/>
              </a:path>
              <a:path w="4705350" h="2920365">
                <a:moveTo>
                  <a:pt x="4654659" y="449229"/>
                </a:moveTo>
                <a:lnTo>
                  <a:pt x="4355744" y="449229"/>
                </a:lnTo>
                <a:lnTo>
                  <a:pt x="4358857" y="433185"/>
                </a:lnTo>
                <a:lnTo>
                  <a:pt x="4396159" y="433185"/>
                </a:lnTo>
                <a:lnTo>
                  <a:pt x="4397841" y="401097"/>
                </a:lnTo>
                <a:lnTo>
                  <a:pt x="4403850" y="385053"/>
                </a:lnTo>
                <a:lnTo>
                  <a:pt x="4412672" y="369009"/>
                </a:lnTo>
                <a:lnTo>
                  <a:pt x="4422792" y="352966"/>
                </a:lnTo>
                <a:lnTo>
                  <a:pt x="4413723" y="304834"/>
                </a:lnTo>
                <a:lnTo>
                  <a:pt x="4421031" y="240658"/>
                </a:lnTo>
                <a:lnTo>
                  <a:pt x="4437213" y="192526"/>
                </a:lnTo>
                <a:lnTo>
                  <a:pt x="4454767" y="144395"/>
                </a:lnTo>
                <a:lnTo>
                  <a:pt x="4465251" y="160439"/>
                </a:lnTo>
                <a:lnTo>
                  <a:pt x="4469951" y="160439"/>
                </a:lnTo>
                <a:lnTo>
                  <a:pt x="4473722" y="176483"/>
                </a:lnTo>
                <a:lnTo>
                  <a:pt x="4577053" y="176483"/>
                </a:lnTo>
                <a:lnTo>
                  <a:pt x="4582122" y="192526"/>
                </a:lnTo>
                <a:lnTo>
                  <a:pt x="4594171" y="240658"/>
                </a:lnTo>
                <a:lnTo>
                  <a:pt x="4605784" y="272746"/>
                </a:lnTo>
                <a:lnTo>
                  <a:pt x="4614613" y="304834"/>
                </a:lnTo>
                <a:lnTo>
                  <a:pt x="4621353" y="320878"/>
                </a:lnTo>
                <a:lnTo>
                  <a:pt x="4652255" y="320878"/>
                </a:lnTo>
                <a:lnTo>
                  <a:pt x="4655216" y="336922"/>
                </a:lnTo>
                <a:lnTo>
                  <a:pt x="4657858" y="336922"/>
                </a:lnTo>
                <a:lnTo>
                  <a:pt x="4657242" y="352966"/>
                </a:lnTo>
                <a:lnTo>
                  <a:pt x="4689217" y="352966"/>
                </a:lnTo>
                <a:lnTo>
                  <a:pt x="4704862" y="385053"/>
                </a:lnTo>
                <a:lnTo>
                  <a:pt x="4688152" y="433185"/>
                </a:lnTo>
                <a:lnTo>
                  <a:pt x="4654659" y="449229"/>
                </a:lnTo>
                <a:close/>
              </a:path>
              <a:path w="4705350" h="2920365">
                <a:moveTo>
                  <a:pt x="4558009" y="160439"/>
                </a:moveTo>
                <a:lnTo>
                  <a:pt x="4505021" y="160439"/>
                </a:lnTo>
                <a:lnTo>
                  <a:pt x="4514541" y="144395"/>
                </a:lnTo>
                <a:lnTo>
                  <a:pt x="4546508" y="144395"/>
                </a:lnTo>
                <a:lnTo>
                  <a:pt x="4558009" y="160439"/>
                </a:lnTo>
                <a:close/>
              </a:path>
              <a:path w="4705350" h="2920365">
                <a:moveTo>
                  <a:pt x="4577053" y="176483"/>
                </a:moveTo>
                <a:lnTo>
                  <a:pt x="4481416" y="176483"/>
                </a:lnTo>
                <a:lnTo>
                  <a:pt x="4494351" y="160439"/>
                </a:lnTo>
                <a:lnTo>
                  <a:pt x="4571984" y="160439"/>
                </a:lnTo>
                <a:lnTo>
                  <a:pt x="4577053" y="176483"/>
                </a:lnTo>
                <a:close/>
              </a:path>
              <a:path w="4705350" h="2920365">
                <a:moveTo>
                  <a:pt x="1338163" y="192526"/>
                </a:moveTo>
                <a:lnTo>
                  <a:pt x="244541" y="192526"/>
                </a:lnTo>
                <a:lnTo>
                  <a:pt x="251809" y="176483"/>
                </a:lnTo>
                <a:lnTo>
                  <a:pt x="1288681" y="176483"/>
                </a:lnTo>
                <a:lnTo>
                  <a:pt x="1338163" y="192526"/>
                </a:lnTo>
                <a:close/>
              </a:path>
              <a:path w="4705350" h="2920365">
                <a:moveTo>
                  <a:pt x="1438128" y="208570"/>
                </a:moveTo>
                <a:lnTo>
                  <a:pt x="243945" y="208570"/>
                </a:lnTo>
                <a:lnTo>
                  <a:pt x="239414" y="192526"/>
                </a:lnTo>
                <a:lnTo>
                  <a:pt x="1387977" y="192526"/>
                </a:lnTo>
                <a:lnTo>
                  <a:pt x="1438128" y="208570"/>
                </a:lnTo>
                <a:close/>
              </a:path>
              <a:path w="4705350" h="2920365">
                <a:moveTo>
                  <a:pt x="1694126" y="240658"/>
                </a:moveTo>
                <a:lnTo>
                  <a:pt x="236865" y="240658"/>
                </a:lnTo>
                <a:lnTo>
                  <a:pt x="250445" y="224614"/>
                </a:lnTo>
                <a:lnTo>
                  <a:pt x="249062" y="208570"/>
                </a:lnTo>
                <a:lnTo>
                  <a:pt x="1488622" y="208570"/>
                </a:lnTo>
                <a:lnTo>
                  <a:pt x="1539464" y="224614"/>
                </a:lnTo>
                <a:lnTo>
                  <a:pt x="1642211" y="224614"/>
                </a:lnTo>
                <a:lnTo>
                  <a:pt x="1694126" y="240658"/>
                </a:lnTo>
                <a:close/>
              </a:path>
              <a:path w="4705350" h="2920365">
                <a:moveTo>
                  <a:pt x="1230920" y="2214059"/>
                </a:moveTo>
                <a:lnTo>
                  <a:pt x="1175880" y="2198015"/>
                </a:lnTo>
                <a:lnTo>
                  <a:pt x="1123796" y="2198015"/>
                </a:lnTo>
                <a:lnTo>
                  <a:pt x="1074488" y="2181971"/>
                </a:lnTo>
                <a:lnTo>
                  <a:pt x="1027774" y="2181971"/>
                </a:lnTo>
                <a:lnTo>
                  <a:pt x="983474" y="2165927"/>
                </a:lnTo>
                <a:lnTo>
                  <a:pt x="941406" y="2149883"/>
                </a:lnTo>
                <a:lnTo>
                  <a:pt x="901389" y="2133839"/>
                </a:lnTo>
                <a:lnTo>
                  <a:pt x="824513" y="2101752"/>
                </a:lnTo>
                <a:lnTo>
                  <a:pt x="745837" y="2037576"/>
                </a:lnTo>
                <a:lnTo>
                  <a:pt x="705712" y="2021532"/>
                </a:lnTo>
                <a:lnTo>
                  <a:pt x="664946" y="1989444"/>
                </a:lnTo>
                <a:lnTo>
                  <a:pt x="623450" y="1973400"/>
                </a:lnTo>
                <a:lnTo>
                  <a:pt x="627296" y="1957356"/>
                </a:lnTo>
                <a:lnTo>
                  <a:pt x="634103" y="1957356"/>
                </a:lnTo>
                <a:lnTo>
                  <a:pt x="588169" y="1941313"/>
                </a:lnTo>
                <a:lnTo>
                  <a:pt x="492568" y="1941313"/>
                </a:lnTo>
                <a:lnTo>
                  <a:pt x="446793" y="1925269"/>
                </a:lnTo>
                <a:lnTo>
                  <a:pt x="404964" y="1909225"/>
                </a:lnTo>
                <a:lnTo>
                  <a:pt x="402984" y="1861093"/>
                </a:lnTo>
                <a:lnTo>
                  <a:pt x="389860" y="1812961"/>
                </a:lnTo>
                <a:lnTo>
                  <a:pt x="364310" y="1780873"/>
                </a:lnTo>
                <a:lnTo>
                  <a:pt x="325049" y="1764830"/>
                </a:lnTo>
                <a:lnTo>
                  <a:pt x="321270" y="1764830"/>
                </a:lnTo>
                <a:lnTo>
                  <a:pt x="322480" y="1748786"/>
                </a:lnTo>
                <a:lnTo>
                  <a:pt x="324975" y="1748786"/>
                </a:lnTo>
                <a:lnTo>
                  <a:pt x="325049" y="1732742"/>
                </a:lnTo>
                <a:lnTo>
                  <a:pt x="290470" y="1716698"/>
                </a:lnTo>
                <a:lnTo>
                  <a:pt x="262858" y="1700654"/>
                </a:lnTo>
                <a:lnTo>
                  <a:pt x="235481" y="1668566"/>
                </a:lnTo>
                <a:lnTo>
                  <a:pt x="201612" y="1652522"/>
                </a:lnTo>
                <a:lnTo>
                  <a:pt x="154518" y="1636478"/>
                </a:lnTo>
                <a:lnTo>
                  <a:pt x="147125" y="1620434"/>
                </a:lnTo>
                <a:lnTo>
                  <a:pt x="150395" y="1604390"/>
                </a:lnTo>
                <a:lnTo>
                  <a:pt x="157059" y="1588347"/>
                </a:lnTo>
                <a:lnTo>
                  <a:pt x="159845" y="1556259"/>
                </a:lnTo>
                <a:lnTo>
                  <a:pt x="146586" y="1524171"/>
                </a:lnTo>
                <a:lnTo>
                  <a:pt x="121666" y="1476039"/>
                </a:lnTo>
                <a:lnTo>
                  <a:pt x="97189" y="1427907"/>
                </a:lnTo>
                <a:lnTo>
                  <a:pt x="85257" y="1379776"/>
                </a:lnTo>
                <a:lnTo>
                  <a:pt x="89910" y="1363732"/>
                </a:lnTo>
                <a:lnTo>
                  <a:pt x="98274" y="1363732"/>
                </a:lnTo>
                <a:lnTo>
                  <a:pt x="106792" y="1347688"/>
                </a:lnTo>
                <a:lnTo>
                  <a:pt x="111906" y="1347688"/>
                </a:lnTo>
                <a:lnTo>
                  <a:pt x="89169" y="1315600"/>
                </a:lnTo>
                <a:lnTo>
                  <a:pt x="73098" y="1283512"/>
                </a:lnTo>
                <a:lnTo>
                  <a:pt x="68436" y="1251424"/>
                </a:lnTo>
                <a:lnTo>
                  <a:pt x="79930" y="1219337"/>
                </a:lnTo>
                <a:lnTo>
                  <a:pt x="66866" y="1203293"/>
                </a:lnTo>
                <a:lnTo>
                  <a:pt x="59127" y="1187249"/>
                </a:lnTo>
                <a:lnTo>
                  <a:pt x="55128" y="1171205"/>
                </a:lnTo>
                <a:lnTo>
                  <a:pt x="53281" y="1155161"/>
                </a:lnTo>
                <a:lnTo>
                  <a:pt x="46269" y="1123073"/>
                </a:lnTo>
                <a:lnTo>
                  <a:pt x="32352" y="1107029"/>
                </a:lnTo>
                <a:lnTo>
                  <a:pt x="18243" y="1074941"/>
                </a:lnTo>
                <a:lnTo>
                  <a:pt x="10653" y="1058898"/>
                </a:lnTo>
                <a:lnTo>
                  <a:pt x="14737" y="1026810"/>
                </a:lnTo>
                <a:lnTo>
                  <a:pt x="25469" y="978678"/>
                </a:lnTo>
                <a:lnTo>
                  <a:pt x="26130" y="930546"/>
                </a:lnTo>
                <a:lnTo>
                  <a:pt x="0" y="898458"/>
                </a:lnTo>
                <a:lnTo>
                  <a:pt x="19368" y="866371"/>
                </a:lnTo>
                <a:lnTo>
                  <a:pt x="42561" y="834283"/>
                </a:lnTo>
                <a:lnTo>
                  <a:pt x="62463" y="786151"/>
                </a:lnTo>
                <a:lnTo>
                  <a:pt x="71959" y="738019"/>
                </a:lnTo>
                <a:lnTo>
                  <a:pt x="63934" y="689888"/>
                </a:lnTo>
                <a:lnTo>
                  <a:pt x="67855" y="673844"/>
                </a:lnTo>
                <a:lnTo>
                  <a:pt x="71632" y="657800"/>
                </a:lnTo>
                <a:lnTo>
                  <a:pt x="74223" y="641756"/>
                </a:lnTo>
                <a:lnTo>
                  <a:pt x="74588" y="609668"/>
                </a:lnTo>
                <a:lnTo>
                  <a:pt x="102639" y="577580"/>
                </a:lnTo>
                <a:lnTo>
                  <a:pt x="127874" y="529449"/>
                </a:lnTo>
                <a:lnTo>
                  <a:pt x="150635" y="481317"/>
                </a:lnTo>
                <a:lnTo>
                  <a:pt x="171265" y="433185"/>
                </a:lnTo>
                <a:lnTo>
                  <a:pt x="190107" y="385053"/>
                </a:lnTo>
                <a:lnTo>
                  <a:pt x="207503" y="336922"/>
                </a:lnTo>
                <a:lnTo>
                  <a:pt x="223796" y="288790"/>
                </a:lnTo>
                <a:lnTo>
                  <a:pt x="229061" y="288790"/>
                </a:lnTo>
                <a:lnTo>
                  <a:pt x="231900" y="272746"/>
                </a:lnTo>
                <a:lnTo>
                  <a:pt x="2461873" y="272746"/>
                </a:lnTo>
                <a:lnTo>
                  <a:pt x="2467378" y="256702"/>
                </a:lnTo>
                <a:lnTo>
                  <a:pt x="2467570" y="240658"/>
                </a:lnTo>
                <a:lnTo>
                  <a:pt x="2472542" y="224614"/>
                </a:lnTo>
                <a:lnTo>
                  <a:pt x="2493322" y="240658"/>
                </a:lnTo>
                <a:lnTo>
                  <a:pt x="2500593" y="256702"/>
                </a:lnTo>
                <a:lnTo>
                  <a:pt x="2504492" y="288790"/>
                </a:lnTo>
                <a:lnTo>
                  <a:pt x="2515155" y="304834"/>
                </a:lnTo>
                <a:lnTo>
                  <a:pt x="2553059" y="304834"/>
                </a:lnTo>
                <a:lnTo>
                  <a:pt x="2568613" y="320878"/>
                </a:lnTo>
                <a:lnTo>
                  <a:pt x="2647485" y="320878"/>
                </a:lnTo>
                <a:lnTo>
                  <a:pt x="2679131" y="336922"/>
                </a:lnTo>
                <a:lnTo>
                  <a:pt x="2712335" y="336922"/>
                </a:lnTo>
                <a:lnTo>
                  <a:pt x="2725717" y="352966"/>
                </a:lnTo>
                <a:lnTo>
                  <a:pt x="2750058" y="369009"/>
                </a:lnTo>
                <a:lnTo>
                  <a:pt x="2904172" y="369009"/>
                </a:lnTo>
                <a:lnTo>
                  <a:pt x="2884147" y="385053"/>
                </a:lnTo>
                <a:lnTo>
                  <a:pt x="2859265" y="401097"/>
                </a:lnTo>
                <a:lnTo>
                  <a:pt x="2832854" y="401097"/>
                </a:lnTo>
                <a:lnTo>
                  <a:pt x="2808245" y="417141"/>
                </a:lnTo>
                <a:lnTo>
                  <a:pt x="2784428" y="433185"/>
                </a:lnTo>
                <a:lnTo>
                  <a:pt x="2764078" y="465273"/>
                </a:lnTo>
                <a:lnTo>
                  <a:pt x="2743166" y="497361"/>
                </a:lnTo>
                <a:lnTo>
                  <a:pt x="2717661" y="513405"/>
                </a:lnTo>
                <a:lnTo>
                  <a:pt x="2807448" y="513405"/>
                </a:lnTo>
                <a:lnTo>
                  <a:pt x="2802919" y="529449"/>
                </a:lnTo>
                <a:lnTo>
                  <a:pt x="3343869" y="529449"/>
                </a:lnTo>
                <a:lnTo>
                  <a:pt x="3352837" y="545492"/>
                </a:lnTo>
                <a:lnTo>
                  <a:pt x="3367744" y="545492"/>
                </a:lnTo>
                <a:lnTo>
                  <a:pt x="3341181" y="561536"/>
                </a:lnTo>
                <a:lnTo>
                  <a:pt x="3245185" y="561536"/>
                </a:lnTo>
                <a:lnTo>
                  <a:pt x="3207891" y="577580"/>
                </a:lnTo>
                <a:lnTo>
                  <a:pt x="3177265" y="577580"/>
                </a:lnTo>
                <a:lnTo>
                  <a:pt x="3148627" y="593624"/>
                </a:lnTo>
                <a:lnTo>
                  <a:pt x="3117299" y="593624"/>
                </a:lnTo>
                <a:lnTo>
                  <a:pt x="3104114" y="625712"/>
                </a:lnTo>
                <a:lnTo>
                  <a:pt x="3086966" y="673844"/>
                </a:lnTo>
                <a:lnTo>
                  <a:pt x="3068997" y="705932"/>
                </a:lnTo>
                <a:lnTo>
                  <a:pt x="3053348" y="738019"/>
                </a:lnTo>
                <a:lnTo>
                  <a:pt x="3103466" y="738019"/>
                </a:lnTo>
                <a:lnTo>
                  <a:pt x="3093893" y="770107"/>
                </a:lnTo>
                <a:lnTo>
                  <a:pt x="3085992" y="818239"/>
                </a:lnTo>
                <a:lnTo>
                  <a:pt x="3081018" y="866371"/>
                </a:lnTo>
                <a:lnTo>
                  <a:pt x="3080223" y="914502"/>
                </a:lnTo>
                <a:lnTo>
                  <a:pt x="3084863" y="962634"/>
                </a:lnTo>
                <a:lnTo>
                  <a:pt x="3096192" y="994722"/>
                </a:lnTo>
                <a:lnTo>
                  <a:pt x="3115463" y="1042854"/>
                </a:lnTo>
                <a:lnTo>
                  <a:pt x="3143932" y="1074941"/>
                </a:lnTo>
                <a:lnTo>
                  <a:pt x="4289291" y="1074941"/>
                </a:lnTo>
                <a:lnTo>
                  <a:pt x="4279494" y="1139117"/>
                </a:lnTo>
                <a:lnTo>
                  <a:pt x="4269125" y="1155161"/>
                </a:lnTo>
                <a:lnTo>
                  <a:pt x="4167036" y="1155161"/>
                </a:lnTo>
                <a:lnTo>
                  <a:pt x="4180726" y="1171205"/>
                </a:lnTo>
                <a:lnTo>
                  <a:pt x="4192951" y="1187249"/>
                </a:lnTo>
                <a:lnTo>
                  <a:pt x="4129718" y="1187249"/>
                </a:lnTo>
                <a:lnTo>
                  <a:pt x="4109557" y="1203293"/>
                </a:lnTo>
                <a:lnTo>
                  <a:pt x="4104473" y="1235381"/>
                </a:lnTo>
                <a:lnTo>
                  <a:pt x="4113347" y="1283512"/>
                </a:lnTo>
                <a:lnTo>
                  <a:pt x="4135060" y="1315600"/>
                </a:lnTo>
                <a:lnTo>
                  <a:pt x="4132182" y="1315600"/>
                </a:lnTo>
                <a:lnTo>
                  <a:pt x="4130311" y="1331644"/>
                </a:lnTo>
                <a:lnTo>
                  <a:pt x="4119065" y="1331644"/>
                </a:lnTo>
                <a:lnTo>
                  <a:pt x="4136975" y="1347688"/>
                </a:lnTo>
                <a:lnTo>
                  <a:pt x="4149610" y="1363732"/>
                </a:lnTo>
                <a:lnTo>
                  <a:pt x="4157634" y="1379776"/>
                </a:lnTo>
                <a:lnTo>
                  <a:pt x="4161709" y="1411864"/>
                </a:lnTo>
                <a:lnTo>
                  <a:pt x="4151040" y="1411864"/>
                </a:lnTo>
                <a:lnTo>
                  <a:pt x="4151938" y="1427907"/>
                </a:lnTo>
                <a:lnTo>
                  <a:pt x="4162275" y="1427907"/>
                </a:lnTo>
                <a:lnTo>
                  <a:pt x="4170561" y="1443951"/>
                </a:lnTo>
                <a:lnTo>
                  <a:pt x="4165303" y="1459995"/>
                </a:lnTo>
                <a:lnTo>
                  <a:pt x="4199011" y="1459995"/>
                </a:lnTo>
                <a:lnTo>
                  <a:pt x="4212542" y="1492083"/>
                </a:lnTo>
                <a:lnTo>
                  <a:pt x="4226549" y="1508127"/>
                </a:lnTo>
                <a:lnTo>
                  <a:pt x="4241443" y="1540215"/>
                </a:lnTo>
                <a:lnTo>
                  <a:pt x="4257636" y="1572303"/>
                </a:lnTo>
                <a:lnTo>
                  <a:pt x="4252309" y="1572303"/>
                </a:lnTo>
                <a:lnTo>
                  <a:pt x="4246873" y="1588347"/>
                </a:lnTo>
                <a:lnTo>
                  <a:pt x="4214991" y="1588347"/>
                </a:lnTo>
                <a:lnTo>
                  <a:pt x="4224721" y="1604390"/>
                </a:lnTo>
                <a:lnTo>
                  <a:pt x="4253549" y="1604390"/>
                </a:lnTo>
                <a:lnTo>
                  <a:pt x="4249463" y="1620434"/>
                </a:lnTo>
                <a:lnTo>
                  <a:pt x="4232042" y="1636478"/>
                </a:lnTo>
                <a:lnTo>
                  <a:pt x="4183032" y="1636478"/>
                </a:lnTo>
                <a:lnTo>
                  <a:pt x="4192587" y="1652522"/>
                </a:lnTo>
                <a:lnTo>
                  <a:pt x="4191310" y="1668566"/>
                </a:lnTo>
                <a:lnTo>
                  <a:pt x="4167052" y="1668566"/>
                </a:lnTo>
                <a:lnTo>
                  <a:pt x="4177807" y="1684610"/>
                </a:lnTo>
                <a:lnTo>
                  <a:pt x="4214674" y="1684610"/>
                </a:lnTo>
                <a:lnTo>
                  <a:pt x="4209030" y="1700654"/>
                </a:lnTo>
                <a:lnTo>
                  <a:pt x="4183332" y="1716698"/>
                </a:lnTo>
                <a:lnTo>
                  <a:pt x="4150757" y="1732742"/>
                </a:lnTo>
                <a:lnTo>
                  <a:pt x="4118839" y="1764830"/>
                </a:lnTo>
                <a:lnTo>
                  <a:pt x="4095111" y="1780873"/>
                </a:lnTo>
                <a:lnTo>
                  <a:pt x="4087105" y="1829005"/>
                </a:lnTo>
                <a:lnTo>
                  <a:pt x="4046126" y="1845049"/>
                </a:lnTo>
                <a:lnTo>
                  <a:pt x="4015281" y="1861093"/>
                </a:lnTo>
                <a:lnTo>
                  <a:pt x="3996366" y="1893181"/>
                </a:lnTo>
                <a:lnTo>
                  <a:pt x="3991179" y="1941313"/>
                </a:lnTo>
                <a:lnTo>
                  <a:pt x="3963669" y="1957356"/>
                </a:lnTo>
                <a:lnTo>
                  <a:pt x="3940919" y="1989444"/>
                </a:lnTo>
                <a:lnTo>
                  <a:pt x="3916650" y="2021532"/>
                </a:lnTo>
                <a:lnTo>
                  <a:pt x="3884583" y="2037576"/>
                </a:lnTo>
                <a:lnTo>
                  <a:pt x="3878412" y="2053620"/>
                </a:lnTo>
                <a:lnTo>
                  <a:pt x="3864602" y="2069664"/>
                </a:lnTo>
                <a:lnTo>
                  <a:pt x="3848798" y="2101752"/>
                </a:lnTo>
                <a:lnTo>
                  <a:pt x="3836644" y="2117796"/>
                </a:lnTo>
                <a:lnTo>
                  <a:pt x="3828517" y="2149883"/>
                </a:lnTo>
                <a:lnTo>
                  <a:pt x="1241573" y="2149883"/>
                </a:lnTo>
                <a:lnTo>
                  <a:pt x="1236804" y="2165927"/>
                </a:lnTo>
                <a:lnTo>
                  <a:pt x="1234165" y="2181971"/>
                </a:lnTo>
                <a:lnTo>
                  <a:pt x="1232567" y="2198015"/>
                </a:lnTo>
                <a:lnTo>
                  <a:pt x="1230920" y="2214059"/>
                </a:lnTo>
                <a:close/>
              </a:path>
              <a:path w="4705350" h="2920365">
                <a:moveTo>
                  <a:pt x="2123118" y="272746"/>
                </a:moveTo>
                <a:lnTo>
                  <a:pt x="245118" y="272746"/>
                </a:lnTo>
                <a:lnTo>
                  <a:pt x="232472" y="256702"/>
                </a:lnTo>
                <a:lnTo>
                  <a:pt x="230298" y="240658"/>
                </a:lnTo>
                <a:lnTo>
                  <a:pt x="1799065" y="240658"/>
                </a:lnTo>
                <a:lnTo>
                  <a:pt x="1852099" y="256702"/>
                </a:lnTo>
                <a:lnTo>
                  <a:pt x="2068118" y="256702"/>
                </a:lnTo>
                <a:lnTo>
                  <a:pt x="2123118" y="272746"/>
                </a:lnTo>
                <a:close/>
              </a:path>
              <a:path w="4705350" h="2920365">
                <a:moveTo>
                  <a:pt x="2647485" y="320878"/>
                </a:moveTo>
                <a:lnTo>
                  <a:pt x="2584417" y="320878"/>
                </a:lnTo>
                <a:lnTo>
                  <a:pt x="2616285" y="304834"/>
                </a:lnTo>
                <a:lnTo>
                  <a:pt x="2647485" y="320878"/>
                </a:lnTo>
                <a:close/>
              </a:path>
              <a:path w="4705350" h="2920365">
                <a:moveTo>
                  <a:pt x="2877903" y="369009"/>
                </a:moveTo>
                <a:lnTo>
                  <a:pt x="2750058" y="369009"/>
                </a:lnTo>
                <a:lnTo>
                  <a:pt x="2778183" y="352966"/>
                </a:lnTo>
                <a:lnTo>
                  <a:pt x="2802919" y="336922"/>
                </a:lnTo>
                <a:lnTo>
                  <a:pt x="2822699" y="352966"/>
                </a:lnTo>
                <a:lnTo>
                  <a:pt x="2849219" y="352966"/>
                </a:lnTo>
                <a:lnTo>
                  <a:pt x="2877903" y="369009"/>
                </a:lnTo>
                <a:close/>
              </a:path>
              <a:path w="4705350" h="2920365">
                <a:moveTo>
                  <a:pt x="3343869" y="529449"/>
                </a:moveTo>
                <a:lnTo>
                  <a:pt x="2840221" y="529449"/>
                </a:lnTo>
                <a:lnTo>
                  <a:pt x="2866543" y="513405"/>
                </a:lnTo>
                <a:lnTo>
                  <a:pt x="2894914" y="497361"/>
                </a:lnTo>
                <a:lnTo>
                  <a:pt x="2923911" y="497361"/>
                </a:lnTo>
                <a:lnTo>
                  <a:pt x="2952111" y="481317"/>
                </a:lnTo>
                <a:lnTo>
                  <a:pt x="2970132" y="449229"/>
                </a:lnTo>
                <a:lnTo>
                  <a:pt x="2989608" y="433185"/>
                </a:lnTo>
                <a:lnTo>
                  <a:pt x="3014320" y="417141"/>
                </a:lnTo>
                <a:lnTo>
                  <a:pt x="3048053" y="417141"/>
                </a:lnTo>
                <a:lnTo>
                  <a:pt x="3033589" y="433185"/>
                </a:lnTo>
                <a:lnTo>
                  <a:pt x="3017999" y="449229"/>
                </a:lnTo>
                <a:lnTo>
                  <a:pt x="3004112" y="465273"/>
                </a:lnTo>
                <a:lnTo>
                  <a:pt x="2994756" y="481317"/>
                </a:lnTo>
                <a:lnTo>
                  <a:pt x="3039719" y="481317"/>
                </a:lnTo>
                <a:lnTo>
                  <a:pt x="3065031" y="497361"/>
                </a:lnTo>
                <a:lnTo>
                  <a:pt x="3080013" y="513405"/>
                </a:lnTo>
                <a:lnTo>
                  <a:pt x="3340181" y="513405"/>
                </a:lnTo>
                <a:lnTo>
                  <a:pt x="3343869" y="529449"/>
                </a:lnTo>
                <a:close/>
              </a:path>
              <a:path w="4705350" h="2920365">
                <a:moveTo>
                  <a:pt x="4624813" y="465273"/>
                </a:moveTo>
                <a:lnTo>
                  <a:pt x="4347468" y="465273"/>
                </a:lnTo>
                <a:lnTo>
                  <a:pt x="4352740" y="449229"/>
                </a:lnTo>
                <a:lnTo>
                  <a:pt x="4619955" y="449229"/>
                </a:lnTo>
                <a:lnTo>
                  <a:pt x="4624813" y="465273"/>
                </a:lnTo>
                <a:close/>
              </a:path>
              <a:path w="4705350" h="2920365">
                <a:moveTo>
                  <a:pt x="3284676" y="513405"/>
                </a:moveTo>
                <a:lnTo>
                  <a:pt x="3127220" y="513405"/>
                </a:lnTo>
                <a:lnTo>
                  <a:pt x="3169929" y="497361"/>
                </a:lnTo>
                <a:lnTo>
                  <a:pt x="3214307" y="481317"/>
                </a:lnTo>
                <a:lnTo>
                  <a:pt x="3266523" y="465273"/>
                </a:lnTo>
                <a:lnTo>
                  <a:pt x="3266523" y="497361"/>
                </a:lnTo>
                <a:lnTo>
                  <a:pt x="3284676" y="513405"/>
                </a:lnTo>
                <a:close/>
              </a:path>
              <a:path w="4705350" h="2920365">
                <a:moveTo>
                  <a:pt x="4287611" y="1058898"/>
                </a:moveTo>
                <a:lnTo>
                  <a:pt x="3543570" y="1058898"/>
                </a:lnTo>
                <a:lnTo>
                  <a:pt x="3589762" y="1026810"/>
                </a:lnTo>
                <a:lnTo>
                  <a:pt x="3634333" y="1010766"/>
                </a:lnTo>
                <a:lnTo>
                  <a:pt x="3676934" y="978678"/>
                </a:lnTo>
                <a:lnTo>
                  <a:pt x="3717216" y="946590"/>
                </a:lnTo>
                <a:lnTo>
                  <a:pt x="3754831" y="914502"/>
                </a:lnTo>
                <a:lnTo>
                  <a:pt x="3789430" y="882415"/>
                </a:lnTo>
                <a:lnTo>
                  <a:pt x="3820664" y="850327"/>
                </a:lnTo>
                <a:lnTo>
                  <a:pt x="3812884" y="834283"/>
                </a:lnTo>
                <a:lnTo>
                  <a:pt x="3804508" y="818239"/>
                </a:lnTo>
                <a:lnTo>
                  <a:pt x="3797552" y="802195"/>
                </a:lnTo>
                <a:lnTo>
                  <a:pt x="3794031" y="786151"/>
                </a:lnTo>
                <a:lnTo>
                  <a:pt x="3843197" y="770107"/>
                </a:lnTo>
                <a:lnTo>
                  <a:pt x="3940372" y="770107"/>
                </a:lnTo>
                <a:lnTo>
                  <a:pt x="3982932" y="754063"/>
                </a:lnTo>
                <a:lnTo>
                  <a:pt x="4017844" y="721975"/>
                </a:lnTo>
                <a:lnTo>
                  <a:pt x="4017411" y="705932"/>
                </a:lnTo>
                <a:lnTo>
                  <a:pt x="4015912" y="689888"/>
                </a:lnTo>
                <a:lnTo>
                  <a:pt x="4010049" y="673844"/>
                </a:lnTo>
                <a:lnTo>
                  <a:pt x="3996521" y="657800"/>
                </a:lnTo>
                <a:lnTo>
                  <a:pt x="3996603" y="641756"/>
                </a:lnTo>
                <a:lnTo>
                  <a:pt x="4004926" y="641756"/>
                </a:lnTo>
                <a:lnTo>
                  <a:pt x="4017037" y="625712"/>
                </a:lnTo>
                <a:lnTo>
                  <a:pt x="4028481" y="609668"/>
                </a:lnTo>
                <a:lnTo>
                  <a:pt x="4040971" y="593624"/>
                </a:lnTo>
                <a:lnTo>
                  <a:pt x="4052368" y="577580"/>
                </a:lnTo>
                <a:lnTo>
                  <a:pt x="4065146" y="545492"/>
                </a:lnTo>
                <a:lnTo>
                  <a:pt x="4081779" y="529449"/>
                </a:lnTo>
                <a:lnTo>
                  <a:pt x="4140457" y="529449"/>
                </a:lnTo>
                <a:lnTo>
                  <a:pt x="4161709" y="513405"/>
                </a:lnTo>
                <a:lnTo>
                  <a:pt x="4206248" y="513405"/>
                </a:lnTo>
                <a:lnTo>
                  <a:pt x="4295043" y="481317"/>
                </a:lnTo>
                <a:lnTo>
                  <a:pt x="4337551" y="465273"/>
                </a:lnTo>
                <a:lnTo>
                  <a:pt x="4614613" y="465273"/>
                </a:lnTo>
                <a:lnTo>
                  <a:pt x="4605980" y="481317"/>
                </a:lnTo>
                <a:lnTo>
                  <a:pt x="4570084" y="481317"/>
                </a:lnTo>
                <a:lnTo>
                  <a:pt x="4571274" y="497361"/>
                </a:lnTo>
                <a:lnTo>
                  <a:pt x="4572819" y="513405"/>
                </a:lnTo>
                <a:lnTo>
                  <a:pt x="4571984" y="529449"/>
                </a:lnTo>
                <a:lnTo>
                  <a:pt x="4553976" y="545492"/>
                </a:lnTo>
                <a:lnTo>
                  <a:pt x="4536459" y="561536"/>
                </a:lnTo>
                <a:lnTo>
                  <a:pt x="4518057" y="577580"/>
                </a:lnTo>
                <a:lnTo>
                  <a:pt x="4497396" y="577580"/>
                </a:lnTo>
                <a:lnTo>
                  <a:pt x="4484379" y="625712"/>
                </a:lnTo>
                <a:lnTo>
                  <a:pt x="4478946" y="673844"/>
                </a:lnTo>
                <a:lnTo>
                  <a:pt x="4476090" y="754063"/>
                </a:lnTo>
                <a:lnTo>
                  <a:pt x="4498546" y="754063"/>
                </a:lnTo>
                <a:lnTo>
                  <a:pt x="4517230" y="786151"/>
                </a:lnTo>
                <a:lnTo>
                  <a:pt x="4537990" y="802195"/>
                </a:lnTo>
                <a:lnTo>
                  <a:pt x="4577311" y="802195"/>
                </a:lnTo>
                <a:lnTo>
                  <a:pt x="4555785" y="818239"/>
                </a:lnTo>
                <a:lnTo>
                  <a:pt x="4506252" y="818239"/>
                </a:lnTo>
                <a:lnTo>
                  <a:pt x="4501606" y="834283"/>
                </a:lnTo>
                <a:lnTo>
                  <a:pt x="4500181" y="834283"/>
                </a:lnTo>
                <a:lnTo>
                  <a:pt x="4497396" y="850327"/>
                </a:lnTo>
                <a:lnTo>
                  <a:pt x="4453601" y="866371"/>
                </a:lnTo>
                <a:lnTo>
                  <a:pt x="4404813" y="898458"/>
                </a:lnTo>
                <a:lnTo>
                  <a:pt x="4356608" y="914502"/>
                </a:lnTo>
                <a:lnTo>
                  <a:pt x="4314563" y="946590"/>
                </a:lnTo>
                <a:lnTo>
                  <a:pt x="4284253" y="978678"/>
                </a:lnTo>
                <a:lnTo>
                  <a:pt x="4276247" y="994722"/>
                </a:lnTo>
                <a:lnTo>
                  <a:pt x="4278910" y="1010766"/>
                </a:lnTo>
                <a:lnTo>
                  <a:pt x="4263995" y="1010766"/>
                </a:lnTo>
                <a:lnTo>
                  <a:pt x="4257620" y="1026810"/>
                </a:lnTo>
                <a:lnTo>
                  <a:pt x="4284253" y="1026810"/>
                </a:lnTo>
                <a:lnTo>
                  <a:pt x="4287611" y="1058898"/>
                </a:lnTo>
                <a:close/>
              </a:path>
              <a:path w="4705350" h="2920365">
                <a:moveTo>
                  <a:pt x="4630609" y="481317"/>
                </a:moveTo>
                <a:lnTo>
                  <a:pt x="4613981" y="481317"/>
                </a:lnTo>
                <a:lnTo>
                  <a:pt x="4614613" y="465273"/>
                </a:lnTo>
                <a:lnTo>
                  <a:pt x="4633793" y="465273"/>
                </a:lnTo>
                <a:lnTo>
                  <a:pt x="4630609" y="481317"/>
                </a:lnTo>
                <a:close/>
              </a:path>
              <a:path w="4705350" h="2920365">
                <a:moveTo>
                  <a:pt x="4582637" y="529449"/>
                </a:moveTo>
                <a:lnTo>
                  <a:pt x="4578725" y="513405"/>
                </a:lnTo>
                <a:lnTo>
                  <a:pt x="4579856" y="513405"/>
                </a:lnTo>
                <a:lnTo>
                  <a:pt x="4585045" y="497361"/>
                </a:lnTo>
                <a:lnTo>
                  <a:pt x="4591207" y="497361"/>
                </a:lnTo>
                <a:lnTo>
                  <a:pt x="4585305" y="481317"/>
                </a:lnTo>
                <a:lnTo>
                  <a:pt x="4605980" y="481317"/>
                </a:lnTo>
                <a:lnTo>
                  <a:pt x="4602103" y="497361"/>
                </a:lnTo>
                <a:lnTo>
                  <a:pt x="4596487" y="513405"/>
                </a:lnTo>
                <a:lnTo>
                  <a:pt x="4582637" y="529449"/>
                </a:lnTo>
                <a:close/>
              </a:path>
              <a:path w="4705350" h="2920365">
                <a:moveTo>
                  <a:pt x="2812780" y="513405"/>
                </a:moveTo>
                <a:lnTo>
                  <a:pt x="2772612" y="513405"/>
                </a:lnTo>
                <a:lnTo>
                  <a:pt x="2797029" y="497361"/>
                </a:lnTo>
                <a:lnTo>
                  <a:pt x="2817175" y="497361"/>
                </a:lnTo>
                <a:lnTo>
                  <a:pt x="2812780" y="513405"/>
                </a:lnTo>
                <a:close/>
              </a:path>
              <a:path w="4705350" h="2920365">
                <a:moveTo>
                  <a:pt x="3340181" y="513405"/>
                </a:moveTo>
                <a:lnTo>
                  <a:pt x="3284676" y="513405"/>
                </a:lnTo>
                <a:lnTo>
                  <a:pt x="3302482" y="497361"/>
                </a:lnTo>
                <a:lnTo>
                  <a:pt x="3341112" y="497361"/>
                </a:lnTo>
                <a:lnTo>
                  <a:pt x="3340181" y="513405"/>
                </a:lnTo>
                <a:close/>
              </a:path>
              <a:path w="4705350" h="2920365">
                <a:moveTo>
                  <a:pt x="3411839" y="625712"/>
                </a:moveTo>
                <a:lnTo>
                  <a:pt x="3272548" y="625712"/>
                </a:lnTo>
                <a:lnTo>
                  <a:pt x="3271802" y="609668"/>
                </a:lnTo>
                <a:lnTo>
                  <a:pt x="3298877" y="593624"/>
                </a:lnTo>
                <a:lnTo>
                  <a:pt x="3331545" y="593624"/>
                </a:lnTo>
                <a:lnTo>
                  <a:pt x="3368984" y="609668"/>
                </a:lnTo>
                <a:lnTo>
                  <a:pt x="3410373" y="609668"/>
                </a:lnTo>
                <a:lnTo>
                  <a:pt x="3411839" y="625712"/>
                </a:lnTo>
                <a:close/>
              </a:path>
              <a:path w="4705350" h="2920365">
                <a:moveTo>
                  <a:pt x="3418229" y="641756"/>
                </a:moveTo>
                <a:lnTo>
                  <a:pt x="3262235" y="641756"/>
                </a:lnTo>
                <a:lnTo>
                  <a:pt x="3268461" y="625712"/>
                </a:lnTo>
                <a:lnTo>
                  <a:pt x="3413927" y="625712"/>
                </a:lnTo>
                <a:lnTo>
                  <a:pt x="3418229" y="641756"/>
                </a:lnTo>
                <a:close/>
              </a:path>
              <a:path w="4705350" h="2920365">
                <a:moveTo>
                  <a:pt x="4289291" y="1074941"/>
                </a:moveTo>
                <a:lnTo>
                  <a:pt x="3143932" y="1074941"/>
                </a:lnTo>
                <a:lnTo>
                  <a:pt x="3178261" y="1058898"/>
                </a:lnTo>
                <a:lnTo>
                  <a:pt x="3201927" y="1010766"/>
                </a:lnTo>
                <a:lnTo>
                  <a:pt x="3214493" y="978678"/>
                </a:lnTo>
                <a:lnTo>
                  <a:pt x="3215523" y="930546"/>
                </a:lnTo>
                <a:lnTo>
                  <a:pt x="3204582" y="882415"/>
                </a:lnTo>
                <a:lnTo>
                  <a:pt x="3181234" y="850327"/>
                </a:lnTo>
                <a:lnTo>
                  <a:pt x="3186470" y="786151"/>
                </a:lnTo>
                <a:lnTo>
                  <a:pt x="3194811" y="738019"/>
                </a:lnTo>
                <a:lnTo>
                  <a:pt x="3211015" y="689888"/>
                </a:lnTo>
                <a:lnTo>
                  <a:pt x="3239842" y="641756"/>
                </a:lnTo>
                <a:lnTo>
                  <a:pt x="3248247" y="657800"/>
                </a:lnTo>
                <a:lnTo>
                  <a:pt x="3245275" y="673844"/>
                </a:lnTo>
                <a:lnTo>
                  <a:pt x="3239587" y="689888"/>
                </a:lnTo>
                <a:lnTo>
                  <a:pt x="3239842" y="705932"/>
                </a:lnTo>
                <a:lnTo>
                  <a:pt x="3428810" y="705932"/>
                </a:lnTo>
                <a:lnTo>
                  <a:pt x="3423465" y="754063"/>
                </a:lnTo>
                <a:lnTo>
                  <a:pt x="3394377" y="770107"/>
                </a:lnTo>
                <a:lnTo>
                  <a:pt x="3394194" y="786151"/>
                </a:lnTo>
                <a:lnTo>
                  <a:pt x="3394680" y="802195"/>
                </a:lnTo>
                <a:lnTo>
                  <a:pt x="3399014" y="818239"/>
                </a:lnTo>
                <a:lnTo>
                  <a:pt x="3512976" y="818239"/>
                </a:lnTo>
                <a:lnTo>
                  <a:pt x="3522487" y="866371"/>
                </a:lnTo>
                <a:lnTo>
                  <a:pt x="3527574" y="914502"/>
                </a:lnTo>
                <a:lnTo>
                  <a:pt x="3503945" y="930546"/>
                </a:lnTo>
                <a:lnTo>
                  <a:pt x="3490414" y="962634"/>
                </a:lnTo>
                <a:lnTo>
                  <a:pt x="3479479" y="994722"/>
                </a:lnTo>
                <a:lnTo>
                  <a:pt x="3463639" y="1010766"/>
                </a:lnTo>
                <a:lnTo>
                  <a:pt x="3477750" y="1026810"/>
                </a:lnTo>
                <a:lnTo>
                  <a:pt x="3500819" y="1042854"/>
                </a:lnTo>
                <a:lnTo>
                  <a:pt x="3525280" y="1042854"/>
                </a:lnTo>
                <a:lnTo>
                  <a:pt x="3543570" y="1058898"/>
                </a:lnTo>
                <a:lnTo>
                  <a:pt x="4287611" y="1058898"/>
                </a:lnTo>
                <a:lnTo>
                  <a:pt x="4289291" y="1074941"/>
                </a:lnTo>
                <a:close/>
              </a:path>
              <a:path w="4705350" h="2920365">
                <a:moveTo>
                  <a:pt x="3428810" y="705932"/>
                </a:moveTo>
                <a:lnTo>
                  <a:pt x="3239842" y="705932"/>
                </a:lnTo>
                <a:lnTo>
                  <a:pt x="3254640" y="689888"/>
                </a:lnTo>
                <a:lnTo>
                  <a:pt x="3257761" y="689888"/>
                </a:lnTo>
                <a:lnTo>
                  <a:pt x="3255922" y="657800"/>
                </a:lnTo>
                <a:lnTo>
                  <a:pt x="3255838" y="641756"/>
                </a:lnTo>
                <a:lnTo>
                  <a:pt x="3426337" y="641756"/>
                </a:lnTo>
                <a:lnTo>
                  <a:pt x="3424928" y="673844"/>
                </a:lnTo>
                <a:lnTo>
                  <a:pt x="3428810" y="705932"/>
                </a:lnTo>
                <a:close/>
              </a:path>
              <a:path w="4705350" h="2920365">
                <a:moveTo>
                  <a:pt x="3103466" y="738019"/>
                </a:moveTo>
                <a:lnTo>
                  <a:pt x="3053348" y="738019"/>
                </a:lnTo>
                <a:lnTo>
                  <a:pt x="3071809" y="721975"/>
                </a:lnTo>
                <a:lnTo>
                  <a:pt x="3089363" y="705932"/>
                </a:lnTo>
                <a:lnTo>
                  <a:pt x="3106224" y="673844"/>
                </a:lnTo>
                <a:lnTo>
                  <a:pt x="3122610" y="657800"/>
                </a:lnTo>
                <a:lnTo>
                  <a:pt x="3113456" y="689888"/>
                </a:lnTo>
                <a:lnTo>
                  <a:pt x="3103466" y="738019"/>
                </a:lnTo>
                <a:close/>
              </a:path>
              <a:path w="4705350" h="2920365">
                <a:moveTo>
                  <a:pt x="3512976" y="818239"/>
                </a:moveTo>
                <a:lnTo>
                  <a:pt x="3410373" y="818239"/>
                </a:lnTo>
                <a:lnTo>
                  <a:pt x="3426629" y="802195"/>
                </a:lnTo>
                <a:lnTo>
                  <a:pt x="3437259" y="786151"/>
                </a:lnTo>
                <a:lnTo>
                  <a:pt x="3449098" y="770107"/>
                </a:lnTo>
                <a:lnTo>
                  <a:pt x="3468981" y="754063"/>
                </a:lnTo>
                <a:lnTo>
                  <a:pt x="3496116" y="786151"/>
                </a:lnTo>
                <a:lnTo>
                  <a:pt x="3512976" y="818239"/>
                </a:lnTo>
                <a:close/>
              </a:path>
              <a:path w="4705350" h="2920365">
                <a:moveTo>
                  <a:pt x="4557975" y="770107"/>
                </a:moveTo>
                <a:lnTo>
                  <a:pt x="4545344" y="770107"/>
                </a:lnTo>
                <a:lnTo>
                  <a:pt x="4540025" y="754063"/>
                </a:lnTo>
                <a:lnTo>
                  <a:pt x="4557975" y="770107"/>
                </a:lnTo>
                <a:close/>
              </a:path>
              <a:path w="4705350" h="2920365">
                <a:moveTo>
                  <a:pt x="4577311" y="802195"/>
                </a:moveTo>
                <a:lnTo>
                  <a:pt x="4537990" y="802195"/>
                </a:lnTo>
                <a:lnTo>
                  <a:pt x="4566674" y="786151"/>
                </a:lnTo>
                <a:lnTo>
                  <a:pt x="4563141" y="786151"/>
                </a:lnTo>
                <a:lnTo>
                  <a:pt x="4554540" y="770107"/>
                </a:lnTo>
                <a:lnTo>
                  <a:pt x="4569245" y="770107"/>
                </a:lnTo>
                <a:lnTo>
                  <a:pt x="4575226" y="786151"/>
                </a:lnTo>
                <a:lnTo>
                  <a:pt x="4577311" y="802195"/>
                </a:lnTo>
                <a:close/>
              </a:path>
              <a:path w="4705350" h="2920365">
                <a:moveTo>
                  <a:pt x="4515842" y="842669"/>
                </a:moveTo>
                <a:lnTo>
                  <a:pt x="4517906" y="834283"/>
                </a:lnTo>
                <a:lnTo>
                  <a:pt x="4519590" y="834283"/>
                </a:lnTo>
                <a:lnTo>
                  <a:pt x="4518702" y="818239"/>
                </a:lnTo>
                <a:lnTo>
                  <a:pt x="4539215" y="818239"/>
                </a:lnTo>
                <a:lnTo>
                  <a:pt x="4524376" y="834283"/>
                </a:lnTo>
                <a:lnTo>
                  <a:pt x="4515842" y="842669"/>
                </a:lnTo>
                <a:close/>
              </a:path>
              <a:path w="4705350" h="2920365">
                <a:moveTo>
                  <a:pt x="4513958" y="850327"/>
                </a:moveTo>
                <a:lnTo>
                  <a:pt x="4508049" y="850327"/>
                </a:lnTo>
                <a:lnTo>
                  <a:pt x="4515842" y="842669"/>
                </a:lnTo>
                <a:lnTo>
                  <a:pt x="4513958" y="850327"/>
                </a:lnTo>
                <a:close/>
              </a:path>
              <a:path w="4705350" h="2920365">
                <a:moveTo>
                  <a:pt x="4230971" y="1219337"/>
                </a:moveTo>
                <a:lnTo>
                  <a:pt x="4230255" y="1203293"/>
                </a:lnTo>
                <a:lnTo>
                  <a:pt x="4232804" y="1203293"/>
                </a:lnTo>
                <a:lnTo>
                  <a:pt x="4235768" y="1187249"/>
                </a:lnTo>
                <a:lnTo>
                  <a:pt x="4213001" y="1187249"/>
                </a:lnTo>
                <a:lnTo>
                  <a:pt x="4194188" y="1171205"/>
                </a:lnTo>
                <a:lnTo>
                  <a:pt x="4179115" y="1155161"/>
                </a:lnTo>
                <a:lnTo>
                  <a:pt x="4269125" y="1155161"/>
                </a:lnTo>
                <a:lnTo>
                  <a:pt x="4258756" y="1171205"/>
                </a:lnTo>
                <a:lnTo>
                  <a:pt x="4230971" y="1219337"/>
                </a:lnTo>
                <a:close/>
              </a:path>
              <a:path w="4705350" h="2920365">
                <a:moveTo>
                  <a:pt x="4172346" y="1347688"/>
                </a:moveTo>
                <a:lnTo>
                  <a:pt x="4161194" y="1331644"/>
                </a:lnTo>
                <a:lnTo>
                  <a:pt x="4154131" y="1315600"/>
                </a:lnTo>
                <a:lnTo>
                  <a:pt x="4145518" y="1299556"/>
                </a:lnTo>
                <a:lnTo>
                  <a:pt x="4129718" y="1299556"/>
                </a:lnTo>
                <a:lnTo>
                  <a:pt x="4130630" y="1283512"/>
                </a:lnTo>
                <a:lnTo>
                  <a:pt x="4132658" y="1267468"/>
                </a:lnTo>
                <a:lnTo>
                  <a:pt x="4119065" y="1267468"/>
                </a:lnTo>
                <a:lnTo>
                  <a:pt x="4128337" y="1235381"/>
                </a:lnTo>
                <a:lnTo>
                  <a:pt x="4125113" y="1219337"/>
                </a:lnTo>
                <a:lnTo>
                  <a:pt x="4121528" y="1203293"/>
                </a:lnTo>
                <a:lnTo>
                  <a:pt x="4129718" y="1187249"/>
                </a:lnTo>
                <a:lnTo>
                  <a:pt x="4192951" y="1187249"/>
                </a:lnTo>
                <a:lnTo>
                  <a:pt x="4208202" y="1219337"/>
                </a:lnTo>
                <a:lnTo>
                  <a:pt x="4230971" y="1235381"/>
                </a:lnTo>
                <a:lnTo>
                  <a:pt x="4239400" y="1267468"/>
                </a:lnTo>
                <a:lnTo>
                  <a:pt x="4234846" y="1315600"/>
                </a:lnTo>
                <a:lnTo>
                  <a:pt x="4167036" y="1315600"/>
                </a:lnTo>
                <a:lnTo>
                  <a:pt x="4168525" y="1316655"/>
                </a:lnTo>
                <a:lnTo>
                  <a:pt x="4173155" y="1331644"/>
                </a:lnTo>
                <a:lnTo>
                  <a:pt x="4172346" y="1347688"/>
                </a:lnTo>
                <a:close/>
              </a:path>
              <a:path w="4705350" h="2920365">
                <a:moveTo>
                  <a:pt x="4198995" y="1443951"/>
                </a:moveTo>
                <a:lnTo>
                  <a:pt x="4184057" y="1411864"/>
                </a:lnTo>
                <a:lnTo>
                  <a:pt x="4188154" y="1363732"/>
                </a:lnTo>
                <a:lnTo>
                  <a:pt x="4189682" y="1331644"/>
                </a:lnTo>
                <a:lnTo>
                  <a:pt x="4168525" y="1316655"/>
                </a:lnTo>
                <a:lnTo>
                  <a:pt x="4168199" y="1315600"/>
                </a:lnTo>
                <a:lnTo>
                  <a:pt x="4234846" y="1315600"/>
                </a:lnTo>
                <a:lnTo>
                  <a:pt x="4222879" y="1347688"/>
                </a:lnTo>
                <a:lnTo>
                  <a:pt x="4209072" y="1395820"/>
                </a:lnTo>
                <a:lnTo>
                  <a:pt x="4198995" y="1443951"/>
                </a:lnTo>
                <a:close/>
              </a:path>
              <a:path w="4705350" h="2920365">
                <a:moveTo>
                  <a:pt x="4253549" y="1604390"/>
                </a:moveTo>
                <a:lnTo>
                  <a:pt x="4224721" y="1604390"/>
                </a:lnTo>
                <a:lnTo>
                  <a:pt x="4236909" y="1588347"/>
                </a:lnTo>
                <a:lnTo>
                  <a:pt x="4257636" y="1588347"/>
                </a:lnTo>
                <a:lnTo>
                  <a:pt x="4253549" y="1604390"/>
                </a:lnTo>
                <a:close/>
              </a:path>
              <a:path w="4705350" h="2920365">
                <a:moveTo>
                  <a:pt x="4181899" y="1684610"/>
                </a:moveTo>
                <a:lnTo>
                  <a:pt x="4167052" y="1668566"/>
                </a:lnTo>
                <a:lnTo>
                  <a:pt x="4191310" y="1668566"/>
                </a:lnTo>
                <a:lnTo>
                  <a:pt x="4181899" y="1684610"/>
                </a:lnTo>
                <a:close/>
              </a:path>
              <a:path w="4705350" h="2920365">
                <a:moveTo>
                  <a:pt x="4214674" y="1684610"/>
                </a:moveTo>
                <a:lnTo>
                  <a:pt x="4211241" y="1684610"/>
                </a:lnTo>
                <a:lnTo>
                  <a:pt x="4220318" y="1668566"/>
                </a:lnTo>
                <a:lnTo>
                  <a:pt x="4214674" y="1684610"/>
                </a:lnTo>
                <a:close/>
              </a:path>
              <a:path w="4705350" h="2920365">
                <a:moveTo>
                  <a:pt x="1694525" y="2518893"/>
                </a:moveTo>
                <a:lnTo>
                  <a:pt x="1654542" y="2502849"/>
                </a:lnTo>
                <a:lnTo>
                  <a:pt x="1612721" y="2486805"/>
                </a:lnTo>
                <a:lnTo>
                  <a:pt x="1577163" y="2454718"/>
                </a:lnTo>
                <a:lnTo>
                  <a:pt x="1555970" y="2422630"/>
                </a:lnTo>
                <a:lnTo>
                  <a:pt x="1550394" y="2390542"/>
                </a:lnTo>
                <a:lnTo>
                  <a:pt x="1546991" y="2358454"/>
                </a:lnTo>
                <a:lnTo>
                  <a:pt x="1540084" y="2326366"/>
                </a:lnTo>
                <a:lnTo>
                  <a:pt x="1523994" y="2310322"/>
                </a:lnTo>
                <a:lnTo>
                  <a:pt x="1485771" y="2278235"/>
                </a:lnTo>
                <a:lnTo>
                  <a:pt x="1454990" y="2246147"/>
                </a:lnTo>
                <a:lnTo>
                  <a:pt x="1428071" y="2214059"/>
                </a:lnTo>
                <a:lnTo>
                  <a:pt x="1401435" y="2181971"/>
                </a:lnTo>
                <a:lnTo>
                  <a:pt x="1359777" y="2165927"/>
                </a:lnTo>
                <a:lnTo>
                  <a:pt x="1280497" y="2165927"/>
                </a:lnTo>
                <a:lnTo>
                  <a:pt x="1241573" y="2149883"/>
                </a:lnTo>
                <a:lnTo>
                  <a:pt x="3828517" y="2149883"/>
                </a:lnTo>
                <a:lnTo>
                  <a:pt x="3824454" y="2165927"/>
                </a:lnTo>
                <a:lnTo>
                  <a:pt x="3823170" y="2230103"/>
                </a:lnTo>
                <a:lnTo>
                  <a:pt x="3831173" y="2278235"/>
                </a:lnTo>
                <a:lnTo>
                  <a:pt x="3846846" y="2326366"/>
                </a:lnTo>
                <a:lnTo>
                  <a:pt x="3181886" y="2326366"/>
                </a:lnTo>
                <a:lnTo>
                  <a:pt x="3177931" y="2342410"/>
                </a:lnTo>
                <a:lnTo>
                  <a:pt x="3175627" y="2358454"/>
                </a:lnTo>
                <a:lnTo>
                  <a:pt x="3118027" y="2358454"/>
                </a:lnTo>
                <a:lnTo>
                  <a:pt x="3073994" y="2374498"/>
                </a:lnTo>
                <a:lnTo>
                  <a:pt x="3039621" y="2390542"/>
                </a:lnTo>
                <a:lnTo>
                  <a:pt x="3016046" y="2422630"/>
                </a:lnTo>
                <a:lnTo>
                  <a:pt x="1785109" y="2422630"/>
                </a:lnTo>
                <a:lnTo>
                  <a:pt x="1752121" y="2438674"/>
                </a:lnTo>
                <a:lnTo>
                  <a:pt x="1732597" y="2470762"/>
                </a:lnTo>
                <a:lnTo>
                  <a:pt x="1716684" y="2502849"/>
                </a:lnTo>
                <a:lnTo>
                  <a:pt x="1694525" y="2518893"/>
                </a:lnTo>
                <a:close/>
              </a:path>
              <a:path w="4705350" h="2920365">
                <a:moveTo>
                  <a:pt x="3492420" y="2406586"/>
                </a:moveTo>
                <a:lnTo>
                  <a:pt x="3458312" y="2406586"/>
                </a:lnTo>
                <a:lnTo>
                  <a:pt x="3429545" y="2374498"/>
                </a:lnTo>
                <a:lnTo>
                  <a:pt x="3390296" y="2358454"/>
                </a:lnTo>
                <a:lnTo>
                  <a:pt x="3344003" y="2342410"/>
                </a:lnTo>
                <a:lnTo>
                  <a:pt x="3200312" y="2342410"/>
                </a:lnTo>
                <a:lnTo>
                  <a:pt x="3191887" y="2326366"/>
                </a:lnTo>
                <a:lnTo>
                  <a:pt x="3846846" y="2326366"/>
                </a:lnTo>
                <a:lnTo>
                  <a:pt x="3861329" y="2358454"/>
                </a:lnTo>
                <a:lnTo>
                  <a:pt x="3554239" y="2358454"/>
                </a:lnTo>
                <a:lnTo>
                  <a:pt x="3543487" y="2374498"/>
                </a:lnTo>
                <a:lnTo>
                  <a:pt x="3521846" y="2390542"/>
                </a:lnTo>
                <a:lnTo>
                  <a:pt x="3492420" y="2406586"/>
                </a:lnTo>
                <a:close/>
              </a:path>
              <a:path w="4705350" h="2920365">
                <a:moveTo>
                  <a:pt x="3197230" y="2374498"/>
                </a:moveTo>
                <a:lnTo>
                  <a:pt x="3206584" y="2358454"/>
                </a:lnTo>
                <a:lnTo>
                  <a:pt x="3206411" y="2342410"/>
                </a:lnTo>
                <a:lnTo>
                  <a:pt x="3344003" y="2342410"/>
                </a:lnTo>
                <a:lnTo>
                  <a:pt x="3294103" y="2358454"/>
                </a:lnTo>
                <a:lnTo>
                  <a:pt x="3244033" y="2358454"/>
                </a:lnTo>
                <a:lnTo>
                  <a:pt x="3197230" y="2374498"/>
                </a:lnTo>
                <a:close/>
              </a:path>
              <a:path w="4705350" h="2920365">
                <a:moveTo>
                  <a:pt x="3751402" y="2615157"/>
                </a:moveTo>
                <a:lnTo>
                  <a:pt x="3733497" y="2567025"/>
                </a:lnTo>
                <a:lnTo>
                  <a:pt x="3733181" y="2518893"/>
                </a:lnTo>
                <a:lnTo>
                  <a:pt x="3732654" y="2470762"/>
                </a:lnTo>
                <a:lnTo>
                  <a:pt x="3714116" y="2438674"/>
                </a:lnTo>
                <a:lnTo>
                  <a:pt x="3677630" y="2422630"/>
                </a:lnTo>
                <a:lnTo>
                  <a:pt x="3651918" y="2406586"/>
                </a:lnTo>
                <a:lnTo>
                  <a:pt x="3628462" y="2374498"/>
                </a:lnTo>
                <a:lnTo>
                  <a:pt x="3598742" y="2358454"/>
                </a:lnTo>
                <a:lnTo>
                  <a:pt x="3861329" y="2358454"/>
                </a:lnTo>
                <a:lnTo>
                  <a:pt x="3868570" y="2374498"/>
                </a:lnTo>
                <a:lnTo>
                  <a:pt x="3894729" y="2406586"/>
                </a:lnTo>
                <a:lnTo>
                  <a:pt x="3923704" y="2438674"/>
                </a:lnTo>
                <a:lnTo>
                  <a:pt x="3953877" y="2470762"/>
                </a:lnTo>
                <a:lnTo>
                  <a:pt x="3953852" y="2486805"/>
                </a:lnTo>
                <a:lnTo>
                  <a:pt x="3945459" y="2486805"/>
                </a:lnTo>
                <a:lnTo>
                  <a:pt x="3943223" y="2502849"/>
                </a:lnTo>
                <a:lnTo>
                  <a:pt x="3965345" y="2534937"/>
                </a:lnTo>
                <a:lnTo>
                  <a:pt x="3988398" y="2567025"/>
                </a:lnTo>
                <a:lnTo>
                  <a:pt x="3751402" y="2567025"/>
                </a:lnTo>
                <a:lnTo>
                  <a:pt x="3751520" y="2583069"/>
                </a:lnTo>
                <a:lnTo>
                  <a:pt x="3754772" y="2583069"/>
                </a:lnTo>
                <a:lnTo>
                  <a:pt x="3756339" y="2599113"/>
                </a:lnTo>
                <a:lnTo>
                  <a:pt x="3751402" y="2615157"/>
                </a:lnTo>
                <a:close/>
              </a:path>
              <a:path w="4705350" h="2920365">
                <a:moveTo>
                  <a:pt x="2275347" y="2903947"/>
                </a:moveTo>
                <a:lnTo>
                  <a:pt x="2238890" y="2887903"/>
                </a:lnTo>
                <a:lnTo>
                  <a:pt x="2199544" y="2871859"/>
                </a:lnTo>
                <a:lnTo>
                  <a:pt x="2160059" y="2871859"/>
                </a:lnTo>
                <a:lnTo>
                  <a:pt x="2123188" y="2839771"/>
                </a:lnTo>
                <a:lnTo>
                  <a:pt x="2091682" y="2823728"/>
                </a:lnTo>
                <a:lnTo>
                  <a:pt x="2068291" y="2791640"/>
                </a:lnTo>
                <a:lnTo>
                  <a:pt x="2055767" y="2759552"/>
                </a:lnTo>
                <a:lnTo>
                  <a:pt x="2056861" y="2711420"/>
                </a:lnTo>
                <a:lnTo>
                  <a:pt x="2033328" y="2695376"/>
                </a:lnTo>
                <a:lnTo>
                  <a:pt x="2014764" y="2663288"/>
                </a:lnTo>
                <a:lnTo>
                  <a:pt x="1995937" y="2631201"/>
                </a:lnTo>
                <a:lnTo>
                  <a:pt x="1971619" y="2615157"/>
                </a:lnTo>
                <a:lnTo>
                  <a:pt x="1959217" y="2567025"/>
                </a:lnTo>
                <a:lnTo>
                  <a:pt x="1940118" y="2518893"/>
                </a:lnTo>
                <a:lnTo>
                  <a:pt x="1913741" y="2486805"/>
                </a:lnTo>
                <a:lnTo>
                  <a:pt x="1879502" y="2454718"/>
                </a:lnTo>
                <a:lnTo>
                  <a:pt x="1836819" y="2438674"/>
                </a:lnTo>
                <a:lnTo>
                  <a:pt x="1785109" y="2422630"/>
                </a:lnTo>
                <a:lnTo>
                  <a:pt x="3031796" y="2422630"/>
                </a:lnTo>
                <a:lnTo>
                  <a:pt x="3039518" y="2406586"/>
                </a:lnTo>
                <a:lnTo>
                  <a:pt x="3058658" y="2406586"/>
                </a:lnTo>
                <a:lnTo>
                  <a:pt x="3061536" y="2422630"/>
                </a:lnTo>
                <a:lnTo>
                  <a:pt x="3055773" y="2438674"/>
                </a:lnTo>
                <a:lnTo>
                  <a:pt x="3044790" y="2454718"/>
                </a:lnTo>
                <a:lnTo>
                  <a:pt x="2786907" y="2454718"/>
                </a:lnTo>
                <a:lnTo>
                  <a:pt x="2796085" y="2470762"/>
                </a:lnTo>
                <a:lnTo>
                  <a:pt x="2583993" y="2470762"/>
                </a:lnTo>
                <a:lnTo>
                  <a:pt x="2541772" y="2502849"/>
                </a:lnTo>
                <a:lnTo>
                  <a:pt x="2508690" y="2534937"/>
                </a:lnTo>
                <a:lnTo>
                  <a:pt x="2472033" y="2550981"/>
                </a:lnTo>
                <a:lnTo>
                  <a:pt x="2432799" y="2583069"/>
                </a:lnTo>
                <a:lnTo>
                  <a:pt x="2391983" y="2599113"/>
                </a:lnTo>
                <a:lnTo>
                  <a:pt x="2350584" y="2631201"/>
                </a:lnTo>
                <a:lnTo>
                  <a:pt x="2309597" y="2647245"/>
                </a:lnTo>
                <a:lnTo>
                  <a:pt x="2270020" y="2679332"/>
                </a:lnTo>
                <a:lnTo>
                  <a:pt x="2265196" y="2727464"/>
                </a:lnTo>
                <a:lnTo>
                  <a:pt x="2263448" y="2791640"/>
                </a:lnTo>
                <a:lnTo>
                  <a:pt x="2266318" y="2839771"/>
                </a:lnTo>
                <a:lnTo>
                  <a:pt x="2275347" y="2903947"/>
                </a:lnTo>
                <a:close/>
              </a:path>
              <a:path w="4705350" h="2920365">
                <a:moveTo>
                  <a:pt x="2973401" y="2534937"/>
                </a:moveTo>
                <a:lnTo>
                  <a:pt x="2970306" y="2518893"/>
                </a:lnTo>
                <a:lnTo>
                  <a:pt x="2975050" y="2518893"/>
                </a:lnTo>
                <a:lnTo>
                  <a:pt x="2978969" y="2502849"/>
                </a:lnTo>
                <a:lnTo>
                  <a:pt x="2878694" y="2502849"/>
                </a:lnTo>
                <a:lnTo>
                  <a:pt x="2877491" y="2486805"/>
                </a:lnTo>
                <a:lnTo>
                  <a:pt x="2855127" y="2470762"/>
                </a:lnTo>
                <a:lnTo>
                  <a:pt x="2833252" y="2454718"/>
                </a:lnTo>
                <a:lnTo>
                  <a:pt x="3032010" y="2454718"/>
                </a:lnTo>
                <a:lnTo>
                  <a:pt x="3045013" y="2470762"/>
                </a:lnTo>
                <a:lnTo>
                  <a:pt x="3016046" y="2470762"/>
                </a:lnTo>
                <a:lnTo>
                  <a:pt x="3001351" y="2486805"/>
                </a:lnTo>
                <a:lnTo>
                  <a:pt x="2998153" y="2502849"/>
                </a:lnTo>
                <a:lnTo>
                  <a:pt x="2993240" y="2518893"/>
                </a:lnTo>
                <a:lnTo>
                  <a:pt x="2973401" y="2534937"/>
                </a:lnTo>
                <a:close/>
              </a:path>
              <a:path w="4705350" h="2920365">
                <a:moveTo>
                  <a:pt x="2829519" y="2486805"/>
                </a:moveTo>
                <a:lnTo>
                  <a:pt x="2786283" y="2470762"/>
                </a:lnTo>
                <a:lnTo>
                  <a:pt x="2822570" y="2470762"/>
                </a:lnTo>
                <a:lnTo>
                  <a:pt x="2829519" y="2486805"/>
                </a:lnTo>
                <a:close/>
              </a:path>
              <a:path w="4705350" h="2920365">
                <a:moveTo>
                  <a:pt x="3086768" y="2518893"/>
                </a:moveTo>
                <a:lnTo>
                  <a:pt x="3059609" y="2502849"/>
                </a:lnTo>
                <a:lnTo>
                  <a:pt x="3031975" y="2486805"/>
                </a:lnTo>
                <a:lnTo>
                  <a:pt x="3016046" y="2470762"/>
                </a:lnTo>
                <a:lnTo>
                  <a:pt x="3045013" y="2470762"/>
                </a:lnTo>
                <a:lnTo>
                  <a:pt x="3064841" y="2486805"/>
                </a:lnTo>
                <a:lnTo>
                  <a:pt x="3085569" y="2486805"/>
                </a:lnTo>
                <a:lnTo>
                  <a:pt x="3101271" y="2502849"/>
                </a:lnTo>
                <a:lnTo>
                  <a:pt x="3086768" y="2518893"/>
                </a:lnTo>
                <a:close/>
              </a:path>
              <a:path w="4705350" h="2920365">
                <a:moveTo>
                  <a:pt x="2948575" y="2518893"/>
                </a:moveTo>
                <a:lnTo>
                  <a:pt x="2885561" y="2518893"/>
                </a:lnTo>
                <a:lnTo>
                  <a:pt x="2872180" y="2502849"/>
                </a:lnTo>
                <a:lnTo>
                  <a:pt x="2959074" y="2502849"/>
                </a:lnTo>
                <a:lnTo>
                  <a:pt x="2948575" y="2518893"/>
                </a:lnTo>
                <a:close/>
              </a:path>
              <a:path w="4705350" h="2920365">
                <a:moveTo>
                  <a:pt x="2930789" y="2534937"/>
                </a:moveTo>
                <a:lnTo>
                  <a:pt x="2913455" y="2518893"/>
                </a:lnTo>
                <a:lnTo>
                  <a:pt x="2939836" y="2518893"/>
                </a:lnTo>
                <a:lnTo>
                  <a:pt x="2930789" y="2534937"/>
                </a:lnTo>
                <a:close/>
              </a:path>
              <a:path w="4705350" h="2920365">
                <a:moveTo>
                  <a:pt x="3953877" y="2871859"/>
                </a:moveTo>
                <a:lnTo>
                  <a:pt x="3942412" y="2839771"/>
                </a:lnTo>
                <a:lnTo>
                  <a:pt x="3926522" y="2807684"/>
                </a:lnTo>
                <a:lnTo>
                  <a:pt x="3904326" y="2791640"/>
                </a:lnTo>
                <a:lnTo>
                  <a:pt x="3873946" y="2791640"/>
                </a:lnTo>
                <a:lnTo>
                  <a:pt x="3867079" y="2775596"/>
                </a:lnTo>
                <a:lnTo>
                  <a:pt x="3860948" y="2759552"/>
                </a:lnTo>
                <a:lnTo>
                  <a:pt x="3854658" y="2743508"/>
                </a:lnTo>
                <a:lnTo>
                  <a:pt x="3847313" y="2727464"/>
                </a:lnTo>
                <a:lnTo>
                  <a:pt x="3820664" y="2727464"/>
                </a:lnTo>
                <a:lnTo>
                  <a:pt x="3805679" y="2695376"/>
                </a:lnTo>
                <a:lnTo>
                  <a:pt x="3789264" y="2679332"/>
                </a:lnTo>
                <a:lnTo>
                  <a:pt x="3771233" y="2647245"/>
                </a:lnTo>
                <a:lnTo>
                  <a:pt x="3751402" y="2631201"/>
                </a:lnTo>
                <a:lnTo>
                  <a:pt x="3755551" y="2615157"/>
                </a:lnTo>
                <a:lnTo>
                  <a:pt x="3763339" y="2599113"/>
                </a:lnTo>
                <a:lnTo>
                  <a:pt x="3770490" y="2599113"/>
                </a:lnTo>
                <a:lnTo>
                  <a:pt x="3772725" y="2583069"/>
                </a:lnTo>
                <a:lnTo>
                  <a:pt x="3771072" y="2567025"/>
                </a:lnTo>
                <a:lnTo>
                  <a:pt x="3988398" y="2567025"/>
                </a:lnTo>
                <a:lnTo>
                  <a:pt x="4009835" y="2615157"/>
                </a:lnTo>
                <a:lnTo>
                  <a:pt x="4027108" y="2663288"/>
                </a:lnTo>
                <a:lnTo>
                  <a:pt x="4037669" y="2711420"/>
                </a:lnTo>
                <a:lnTo>
                  <a:pt x="4038970" y="2759552"/>
                </a:lnTo>
                <a:lnTo>
                  <a:pt x="4028465" y="2823728"/>
                </a:lnTo>
                <a:lnTo>
                  <a:pt x="4038989" y="2823728"/>
                </a:lnTo>
                <a:lnTo>
                  <a:pt x="4033517" y="2839771"/>
                </a:lnTo>
                <a:lnTo>
                  <a:pt x="4009205" y="2839771"/>
                </a:lnTo>
                <a:lnTo>
                  <a:pt x="3990800" y="2855815"/>
                </a:lnTo>
                <a:lnTo>
                  <a:pt x="3971248" y="2855815"/>
                </a:lnTo>
                <a:lnTo>
                  <a:pt x="3953877" y="2871859"/>
                </a:lnTo>
                <a:close/>
              </a:path>
              <a:path w="4705350" h="2920365">
                <a:moveTo>
                  <a:pt x="4038989" y="2823728"/>
                </a:moveTo>
                <a:lnTo>
                  <a:pt x="4028465" y="2823728"/>
                </a:lnTo>
                <a:lnTo>
                  <a:pt x="4033694" y="2807684"/>
                </a:lnTo>
                <a:lnTo>
                  <a:pt x="4034152" y="2807684"/>
                </a:lnTo>
                <a:lnTo>
                  <a:pt x="4035766" y="2791640"/>
                </a:lnTo>
                <a:lnTo>
                  <a:pt x="4044460" y="2807684"/>
                </a:lnTo>
                <a:lnTo>
                  <a:pt x="4038989" y="2823728"/>
                </a:lnTo>
                <a:close/>
              </a:path>
              <a:path w="4705350" h="2920365">
                <a:moveTo>
                  <a:pt x="3964530" y="2919991"/>
                </a:moveTo>
                <a:lnTo>
                  <a:pt x="3971927" y="2903947"/>
                </a:lnTo>
                <a:lnTo>
                  <a:pt x="3990501" y="2887903"/>
                </a:lnTo>
                <a:lnTo>
                  <a:pt x="4010741" y="2871859"/>
                </a:lnTo>
                <a:lnTo>
                  <a:pt x="4023138" y="2839771"/>
                </a:lnTo>
                <a:lnTo>
                  <a:pt x="4033517" y="2839771"/>
                </a:lnTo>
                <a:lnTo>
                  <a:pt x="4015150" y="2871859"/>
                </a:lnTo>
                <a:lnTo>
                  <a:pt x="3991456" y="2887903"/>
                </a:lnTo>
                <a:lnTo>
                  <a:pt x="3964530" y="2919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7109" y="1246562"/>
            <a:ext cx="3855720" cy="3048635"/>
          </a:xfrm>
          <a:custGeom>
            <a:avLst/>
            <a:gdLst/>
            <a:ahLst/>
            <a:cxnLst/>
            <a:rect l="l" t="t" r="r" b="b"/>
            <a:pathLst>
              <a:path w="3855720" h="3048635">
                <a:moveTo>
                  <a:pt x="2913012" y="369009"/>
                </a:moveTo>
                <a:lnTo>
                  <a:pt x="2668567" y="369009"/>
                </a:lnTo>
                <a:lnTo>
                  <a:pt x="2669172" y="336922"/>
                </a:lnTo>
                <a:lnTo>
                  <a:pt x="2677303" y="304834"/>
                </a:lnTo>
                <a:lnTo>
                  <a:pt x="2684784" y="288790"/>
                </a:lnTo>
                <a:lnTo>
                  <a:pt x="2683440" y="256702"/>
                </a:lnTo>
                <a:lnTo>
                  <a:pt x="2687846" y="240658"/>
                </a:lnTo>
                <a:lnTo>
                  <a:pt x="2699481" y="240658"/>
                </a:lnTo>
                <a:lnTo>
                  <a:pt x="2704682" y="224614"/>
                </a:lnTo>
                <a:lnTo>
                  <a:pt x="2689995" y="192526"/>
                </a:lnTo>
                <a:lnTo>
                  <a:pt x="2690395" y="160439"/>
                </a:lnTo>
                <a:lnTo>
                  <a:pt x="2702719" y="128351"/>
                </a:lnTo>
                <a:lnTo>
                  <a:pt x="2723806" y="96263"/>
                </a:lnTo>
                <a:lnTo>
                  <a:pt x="2724812" y="80219"/>
                </a:lnTo>
                <a:lnTo>
                  <a:pt x="2727990" y="64175"/>
                </a:lnTo>
                <a:lnTo>
                  <a:pt x="2733327" y="48131"/>
                </a:lnTo>
                <a:lnTo>
                  <a:pt x="2740813" y="48131"/>
                </a:lnTo>
                <a:lnTo>
                  <a:pt x="2728076" y="16043"/>
                </a:lnTo>
                <a:lnTo>
                  <a:pt x="2740923" y="0"/>
                </a:lnTo>
                <a:lnTo>
                  <a:pt x="2806769" y="0"/>
                </a:lnTo>
                <a:lnTo>
                  <a:pt x="2819933" y="16043"/>
                </a:lnTo>
                <a:lnTo>
                  <a:pt x="2829126" y="48131"/>
                </a:lnTo>
                <a:lnTo>
                  <a:pt x="2833518" y="80219"/>
                </a:lnTo>
                <a:lnTo>
                  <a:pt x="2832279" y="112307"/>
                </a:lnTo>
                <a:lnTo>
                  <a:pt x="2842362" y="128351"/>
                </a:lnTo>
                <a:lnTo>
                  <a:pt x="2853960" y="128351"/>
                </a:lnTo>
                <a:lnTo>
                  <a:pt x="2865339" y="144395"/>
                </a:lnTo>
                <a:lnTo>
                  <a:pt x="2874763" y="144395"/>
                </a:lnTo>
                <a:lnTo>
                  <a:pt x="2875393" y="160439"/>
                </a:lnTo>
                <a:lnTo>
                  <a:pt x="2871859" y="160439"/>
                </a:lnTo>
                <a:lnTo>
                  <a:pt x="2867652" y="176483"/>
                </a:lnTo>
                <a:lnTo>
                  <a:pt x="2866260" y="192526"/>
                </a:lnTo>
                <a:lnTo>
                  <a:pt x="2869537" y="192526"/>
                </a:lnTo>
                <a:lnTo>
                  <a:pt x="2876319" y="208570"/>
                </a:lnTo>
                <a:lnTo>
                  <a:pt x="2884449" y="208570"/>
                </a:lnTo>
                <a:lnTo>
                  <a:pt x="2891770" y="224614"/>
                </a:lnTo>
                <a:lnTo>
                  <a:pt x="2902813" y="240658"/>
                </a:lnTo>
                <a:lnTo>
                  <a:pt x="2910202" y="256702"/>
                </a:lnTo>
                <a:lnTo>
                  <a:pt x="2911031" y="272746"/>
                </a:lnTo>
                <a:lnTo>
                  <a:pt x="2902391" y="288790"/>
                </a:lnTo>
                <a:lnTo>
                  <a:pt x="2904988" y="304834"/>
                </a:lnTo>
                <a:lnTo>
                  <a:pt x="2913972" y="304834"/>
                </a:lnTo>
                <a:lnTo>
                  <a:pt x="2917264" y="320878"/>
                </a:lnTo>
                <a:lnTo>
                  <a:pt x="2917642" y="320878"/>
                </a:lnTo>
                <a:lnTo>
                  <a:pt x="2912724" y="352966"/>
                </a:lnTo>
                <a:lnTo>
                  <a:pt x="2913012" y="369009"/>
                </a:lnTo>
                <a:close/>
              </a:path>
              <a:path w="3855720" h="3048635">
                <a:moveTo>
                  <a:pt x="2216000" y="224614"/>
                </a:moveTo>
                <a:lnTo>
                  <a:pt x="1691697" y="224614"/>
                </a:lnTo>
                <a:lnTo>
                  <a:pt x="1708801" y="208570"/>
                </a:lnTo>
                <a:lnTo>
                  <a:pt x="1723115" y="192526"/>
                </a:lnTo>
                <a:lnTo>
                  <a:pt x="1704189" y="176483"/>
                </a:lnTo>
                <a:lnTo>
                  <a:pt x="1677513" y="160439"/>
                </a:lnTo>
                <a:lnTo>
                  <a:pt x="1652391" y="160439"/>
                </a:lnTo>
                <a:lnTo>
                  <a:pt x="1638131" y="144395"/>
                </a:lnTo>
                <a:lnTo>
                  <a:pt x="1639178" y="128351"/>
                </a:lnTo>
                <a:lnTo>
                  <a:pt x="1647881" y="112307"/>
                </a:lnTo>
                <a:lnTo>
                  <a:pt x="1662330" y="96263"/>
                </a:lnTo>
                <a:lnTo>
                  <a:pt x="1693584" y="96263"/>
                </a:lnTo>
                <a:lnTo>
                  <a:pt x="1704214" y="112307"/>
                </a:lnTo>
                <a:lnTo>
                  <a:pt x="1715791" y="112307"/>
                </a:lnTo>
                <a:lnTo>
                  <a:pt x="1731603" y="128351"/>
                </a:lnTo>
                <a:lnTo>
                  <a:pt x="1781948" y="128351"/>
                </a:lnTo>
                <a:lnTo>
                  <a:pt x="1788071" y="144395"/>
                </a:lnTo>
                <a:lnTo>
                  <a:pt x="1883197" y="144395"/>
                </a:lnTo>
                <a:lnTo>
                  <a:pt x="1905170" y="160439"/>
                </a:lnTo>
                <a:lnTo>
                  <a:pt x="1925343" y="176483"/>
                </a:lnTo>
                <a:lnTo>
                  <a:pt x="1999049" y="176483"/>
                </a:lnTo>
                <a:lnTo>
                  <a:pt x="2008816" y="192526"/>
                </a:lnTo>
                <a:lnTo>
                  <a:pt x="2215911" y="192526"/>
                </a:lnTo>
                <a:lnTo>
                  <a:pt x="2216000" y="224614"/>
                </a:lnTo>
                <a:close/>
              </a:path>
              <a:path w="3855720" h="3048635">
                <a:moveTo>
                  <a:pt x="1856954" y="144395"/>
                </a:moveTo>
                <a:lnTo>
                  <a:pt x="1801714" y="144395"/>
                </a:lnTo>
                <a:lnTo>
                  <a:pt x="1814867" y="128351"/>
                </a:lnTo>
                <a:lnTo>
                  <a:pt x="1848999" y="128351"/>
                </a:lnTo>
                <a:lnTo>
                  <a:pt x="1856954" y="144395"/>
                </a:lnTo>
                <a:close/>
              </a:path>
              <a:path w="3855720" h="3048635">
                <a:moveTo>
                  <a:pt x="2206442" y="192526"/>
                </a:moveTo>
                <a:lnTo>
                  <a:pt x="2020537" y="192526"/>
                </a:lnTo>
                <a:lnTo>
                  <a:pt x="2037265" y="176483"/>
                </a:lnTo>
                <a:lnTo>
                  <a:pt x="2053762" y="144395"/>
                </a:lnTo>
                <a:lnTo>
                  <a:pt x="2073830" y="128351"/>
                </a:lnTo>
                <a:lnTo>
                  <a:pt x="2107175" y="128351"/>
                </a:lnTo>
                <a:lnTo>
                  <a:pt x="2110271" y="144395"/>
                </a:lnTo>
                <a:lnTo>
                  <a:pt x="2112055" y="160439"/>
                </a:lnTo>
                <a:lnTo>
                  <a:pt x="2114025" y="176483"/>
                </a:lnTo>
                <a:lnTo>
                  <a:pt x="2191661" y="176483"/>
                </a:lnTo>
                <a:lnTo>
                  <a:pt x="2206442" y="192526"/>
                </a:lnTo>
                <a:close/>
              </a:path>
              <a:path w="3855720" h="3048635">
                <a:moveTo>
                  <a:pt x="2175634" y="176483"/>
                </a:moveTo>
                <a:lnTo>
                  <a:pt x="2114025" y="176483"/>
                </a:lnTo>
                <a:lnTo>
                  <a:pt x="2124281" y="160439"/>
                </a:lnTo>
                <a:lnTo>
                  <a:pt x="2167563" y="160439"/>
                </a:lnTo>
                <a:lnTo>
                  <a:pt x="2175634" y="176483"/>
                </a:lnTo>
                <a:close/>
              </a:path>
              <a:path w="3855720" h="3048635">
                <a:moveTo>
                  <a:pt x="2123708" y="385053"/>
                </a:moveTo>
                <a:lnTo>
                  <a:pt x="1474201" y="385053"/>
                </a:lnTo>
                <a:lnTo>
                  <a:pt x="1480884" y="369009"/>
                </a:lnTo>
                <a:lnTo>
                  <a:pt x="1475178" y="336922"/>
                </a:lnTo>
                <a:lnTo>
                  <a:pt x="1484438" y="320878"/>
                </a:lnTo>
                <a:lnTo>
                  <a:pt x="1501483" y="288790"/>
                </a:lnTo>
                <a:lnTo>
                  <a:pt x="1519133" y="272746"/>
                </a:lnTo>
                <a:lnTo>
                  <a:pt x="1533641" y="256702"/>
                </a:lnTo>
                <a:lnTo>
                  <a:pt x="1551648" y="240658"/>
                </a:lnTo>
                <a:lnTo>
                  <a:pt x="1571993" y="224614"/>
                </a:lnTo>
                <a:lnTo>
                  <a:pt x="1633429" y="224614"/>
                </a:lnTo>
                <a:lnTo>
                  <a:pt x="1646634" y="240658"/>
                </a:lnTo>
                <a:lnTo>
                  <a:pt x="2201819" y="240658"/>
                </a:lnTo>
                <a:lnTo>
                  <a:pt x="2191762" y="256702"/>
                </a:lnTo>
                <a:lnTo>
                  <a:pt x="2184137" y="256702"/>
                </a:lnTo>
                <a:lnTo>
                  <a:pt x="2181587" y="272746"/>
                </a:lnTo>
                <a:lnTo>
                  <a:pt x="2180646" y="288790"/>
                </a:lnTo>
                <a:lnTo>
                  <a:pt x="2179857" y="288790"/>
                </a:lnTo>
                <a:lnTo>
                  <a:pt x="2177768" y="304834"/>
                </a:lnTo>
                <a:lnTo>
                  <a:pt x="2164704" y="304834"/>
                </a:lnTo>
                <a:lnTo>
                  <a:pt x="2147613" y="320878"/>
                </a:lnTo>
                <a:lnTo>
                  <a:pt x="2130726" y="320878"/>
                </a:lnTo>
                <a:lnTo>
                  <a:pt x="2118277" y="336922"/>
                </a:lnTo>
                <a:lnTo>
                  <a:pt x="2119426" y="336922"/>
                </a:lnTo>
                <a:lnTo>
                  <a:pt x="2123896" y="352966"/>
                </a:lnTo>
                <a:lnTo>
                  <a:pt x="2131032" y="352966"/>
                </a:lnTo>
                <a:lnTo>
                  <a:pt x="2128892" y="369009"/>
                </a:lnTo>
                <a:lnTo>
                  <a:pt x="2123708" y="385053"/>
                </a:lnTo>
                <a:close/>
              </a:path>
              <a:path w="3855720" h="3048635">
                <a:moveTo>
                  <a:pt x="2201819" y="240658"/>
                </a:moveTo>
                <a:lnTo>
                  <a:pt x="1646634" y="240658"/>
                </a:lnTo>
                <a:lnTo>
                  <a:pt x="1671183" y="224614"/>
                </a:lnTo>
                <a:lnTo>
                  <a:pt x="2211001" y="224614"/>
                </a:lnTo>
                <a:lnTo>
                  <a:pt x="2201819" y="240658"/>
                </a:lnTo>
                <a:close/>
              </a:path>
              <a:path w="3855720" h="3048635">
                <a:moveTo>
                  <a:pt x="2930169" y="385053"/>
                </a:moveTo>
                <a:lnTo>
                  <a:pt x="2678754" y="385053"/>
                </a:lnTo>
                <a:lnTo>
                  <a:pt x="2674858" y="369009"/>
                </a:lnTo>
                <a:lnTo>
                  <a:pt x="2919582" y="369009"/>
                </a:lnTo>
                <a:lnTo>
                  <a:pt x="2930169" y="385053"/>
                </a:lnTo>
                <a:close/>
              </a:path>
              <a:path w="3855720" h="3048635">
                <a:moveTo>
                  <a:pt x="2171398" y="561536"/>
                </a:moveTo>
                <a:lnTo>
                  <a:pt x="1315135" y="561536"/>
                </a:lnTo>
                <a:lnTo>
                  <a:pt x="1326747" y="545492"/>
                </a:lnTo>
                <a:lnTo>
                  <a:pt x="1334941" y="545492"/>
                </a:lnTo>
                <a:lnTo>
                  <a:pt x="1343328" y="529449"/>
                </a:lnTo>
                <a:lnTo>
                  <a:pt x="1449005" y="529449"/>
                </a:lnTo>
                <a:lnTo>
                  <a:pt x="1440825" y="513405"/>
                </a:lnTo>
                <a:lnTo>
                  <a:pt x="1427831" y="497361"/>
                </a:lnTo>
                <a:lnTo>
                  <a:pt x="1415866" y="481317"/>
                </a:lnTo>
                <a:lnTo>
                  <a:pt x="1410773" y="465273"/>
                </a:lnTo>
                <a:lnTo>
                  <a:pt x="1417634" y="449229"/>
                </a:lnTo>
                <a:lnTo>
                  <a:pt x="1431814" y="433185"/>
                </a:lnTo>
                <a:lnTo>
                  <a:pt x="1444502" y="417141"/>
                </a:lnTo>
                <a:lnTo>
                  <a:pt x="1446887" y="385053"/>
                </a:lnTo>
                <a:lnTo>
                  <a:pt x="2111907" y="385053"/>
                </a:lnTo>
                <a:lnTo>
                  <a:pt x="2106961" y="417141"/>
                </a:lnTo>
                <a:lnTo>
                  <a:pt x="2095081" y="449229"/>
                </a:lnTo>
                <a:lnTo>
                  <a:pt x="2080993" y="465273"/>
                </a:lnTo>
                <a:lnTo>
                  <a:pt x="2069423" y="481317"/>
                </a:lnTo>
                <a:lnTo>
                  <a:pt x="2093747" y="497361"/>
                </a:lnTo>
                <a:lnTo>
                  <a:pt x="2118467" y="513405"/>
                </a:lnTo>
                <a:lnTo>
                  <a:pt x="2144159" y="545492"/>
                </a:lnTo>
                <a:lnTo>
                  <a:pt x="2171398" y="561536"/>
                </a:lnTo>
                <a:close/>
              </a:path>
              <a:path w="3855720" h="3048635">
                <a:moveTo>
                  <a:pt x="3160851" y="754063"/>
                </a:moveTo>
                <a:lnTo>
                  <a:pt x="2558089" y="754063"/>
                </a:lnTo>
                <a:lnTo>
                  <a:pt x="2578806" y="738019"/>
                </a:lnTo>
                <a:lnTo>
                  <a:pt x="2602101" y="705932"/>
                </a:lnTo>
                <a:lnTo>
                  <a:pt x="2623044" y="673844"/>
                </a:lnTo>
                <a:lnTo>
                  <a:pt x="2663541" y="577580"/>
                </a:lnTo>
                <a:lnTo>
                  <a:pt x="2681306" y="497361"/>
                </a:lnTo>
                <a:lnTo>
                  <a:pt x="2683627" y="481317"/>
                </a:lnTo>
                <a:lnTo>
                  <a:pt x="2684537" y="449229"/>
                </a:lnTo>
                <a:lnTo>
                  <a:pt x="2683830" y="417141"/>
                </a:lnTo>
                <a:lnTo>
                  <a:pt x="2681306" y="385053"/>
                </a:lnTo>
                <a:lnTo>
                  <a:pt x="2941740" y="385053"/>
                </a:lnTo>
                <a:lnTo>
                  <a:pt x="2951261" y="401097"/>
                </a:lnTo>
                <a:lnTo>
                  <a:pt x="3017181" y="401097"/>
                </a:lnTo>
                <a:lnTo>
                  <a:pt x="3021372" y="417141"/>
                </a:lnTo>
                <a:lnTo>
                  <a:pt x="3045336" y="417141"/>
                </a:lnTo>
                <a:lnTo>
                  <a:pt x="3056174" y="433185"/>
                </a:lnTo>
                <a:lnTo>
                  <a:pt x="3065991" y="433185"/>
                </a:lnTo>
                <a:lnTo>
                  <a:pt x="3080826" y="449229"/>
                </a:lnTo>
                <a:lnTo>
                  <a:pt x="3085791" y="481317"/>
                </a:lnTo>
                <a:lnTo>
                  <a:pt x="3088821" y="529449"/>
                </a:lnTo>
                <a:lnTo>
                  <a:pt x="3097854" y="561536"/>
                </a:lnTo>
                <a:lnTo>
                  <a:pt x="3109791" y="577580"/>
                </a:lnTo>
                <a:lnTo>
                  <a:pt x="3121625" y="577580"/>
                </a:lnTo>
                <a:lnTo>
                  <a:pt x="3132727" y="593624"/>
                </a:lnTo>
                <a:lnTo>
                  <a:pt x="3142472" y="609668"/>
                </a:lnTo>
                <a:lnTo>
                  <a:pt x="3137998" y="625712"/>
                </a:lnTo>
                <a:lnTo>
                  <a:pt x="3112726" y="625712"/>
                </a:lnTo>
                <a:lnTo>
                  <a:pt x="3119207" y="641756"/>
                </a:lnTo>
                <a:lnTo>
                  <a:pt x="3131610" y="657800"/>
                </a:lnTo>
                <a:lnTo>
                  <a:pt x="3145193" y="673844"/>
                </a:lnTo>
                <a:lnTo>
                  <a:pt x="3155211" y="689888"/>
                </a:lnTo>
                <a:lnTo>
                  <a:pt x="3158579" y="705932"/>
                </a:lnTo>
                <a:lnTo>
                  <a:pt x="3159799" y="738019"/>
                </a:lnTo>
                <a:lnTo>
                  <a:pt x="3160851" y="754063"/>
                </a:lnTo>
                <a:close/>
              </a:path>
              <a:path w="3855720" h="3048635">
                <a:moveTo>
                  <a:pt x="3017181" y="401097"/>
                </a:moveTo>
                <a:lnTo>
                  <a:pt x="2951261" y="401097"/>
                </a:lnTo>
                <a:lnTo>
                  <a:pt x="2973523" y="385053"/>
                </a:lnTo>
                <a:lnTo>
                  <a:pt x="3012990" y="385053"/>
                </a:lnTo>
                <a:lnTo>
                  <a:pt x="3017181" y="401097"/>
                </a:lnTo>
                <a:close/>
              </a:path>
              <a:path w="3855720" h="3048635">
                <a:moveTo>
                  <a:pt x="1299917" y="513405"/>
                </a:moveTo>
                <a:lnTo>
                  <a:pt x="1058063" y="513405"/>
                </a:lnTo>
                <a:lnTo>
                  <a:pt x="1059475" y="497361"/>
                </a:lnTo>
                <a:lnTo>
                  <a:pt x="1054566" y="497361"/>
                </a:lnTo>
                <a:lnTo>
                  <a:pt x="1058063" y="481317"/>
                </a:lnTo>
                <a:lnTo>
                  <a:pt x="1076056" y="465273"/>
                </a:lnTo>
                <a:lnTo>
                  <a:pt x="1132546" y="465273"/>
                </a:lnTo>
                <a:lnTo>
                  <a:pt x="1147299" y="449229"/>
                </a:lnTo>
                <a:lnTo>
                  <a:pt x="1194539" y="449229"/>
                </a:lnTo>
                <a:lnTo>
                  <a:pt x="1238100" y="465273"/>
                </a:lnTo>
                <a:lnTo>
                  <a:pt x="1273442" y="481317"/>
                </a:lnTo>
                <a:lnTo>
                  <a:pt x="1296026" y="497361"/>
                </a:lnTo>
                <a:lnTo>
                  <a:pt x="1299917" y="513405"/>
                </a:lnTo>
                <a:close/>
              </a:path>
              <a:path w="3855720" h="3048635">
                <a:moveTo>
                  <a:pt x="2513470" y="738019"/>
                </a:moveTo>
                <a:lnTo>
                  <a:pt x="925920" y="738019"/>
                </a:lnTo>
                <a:lnTo>
                  <a:pt x="928020" y="721975"/>
                </a:lnTo>
                <a:lnTo>
                  <a:pt x="928461" y="721975"/>
                </a:lnTo>
                <a:lnTo>
                  <a:pt x="926447" y="705932"/>
                </a:lnTo>
                <a:lnTo>
                  <a:pt x="919736" y="705932"/>
                </a:lnTo>
                <a:lnTo>
                  <a:pt x="917839" y="689888"/>
                </a:lnTo>
                <a:lnTo>
                  <a:pt x="918902" y="673844"/>
                </a:lnTo>
                <a:lnTo>
                  <a:pt x="923774" y="657800"/>
                </a:lnTo>
                <a:lnTo>
                  <a:pt x="929930" y="641756"/>
                </a:lnTo>
                <a:lnTo>
                  <a:pt x="934846" y="641756"/>
                </a:lnTo>
                <a:lnTo>
                  <a:pt x="939647" y="625712"/>
                </a:lnTo>
                <a:lnTo>
                  <a:pt x="964591" y="625712"/>
                </a:lnTo>
                <a:lnTo>
                  <a:pt x="970019" y="609668"/>
                </a:lnTo>
                <a:lnTo>
                  <a:pt x="991656" y="609668"/>
                </a:lnTo>
                <a:lnTo>
                  <a:pt x="1002824" y="593624"/>
                </a:lnTo>
                <a:lnTo>
                  <a:pt x="990335" y="593624"/>
                </a:lnTo>
                <a:lnTo>
                  <a:pt x="981596" y="577580"/>
                </a:lnTo>
                <a:lnTo>
                  <a:pt x="978690" y="561536"/>
                </a:lnTo>
                <a:lnTo>
                  <a:pt x="983700" y="545492"/>
                </a:lnTo>
                <a:lnTo>
                  <a:pt x="989857" y="545492"/>
                </a:lnTo>
                <a:lnTo>
                  <a:pt x="996822" y="529449"/>
                </a:lnTo>
                <a:lnTo>
                  <a:pt x="1013445" y="529449"/>
                </a:lnTo>
                <a:lnTo>
                  <a:pt x="1016710" y="513405"/>
                </a:lnTo>
                <a:lnTo>
                  <a:pt x="1026615" y="497361"/>
                </a:lnTo>
                <a:lnTo>
                  <a:pt x="1041090" y="497361"/>
                </a:lnTo>
                <a:lnTo>
                  <a:pt x="1058063" y="513405"/>
                </a:lnTo>
                <a:lnTo>
                  <a:pt x="1299917" y="513405"/>
                </a:lnTo>
                <a:lnTo>
                  <a:pt x="1302386" y="529449"/>
                </a:lnTo>
                <a:lnTo>
                  <a:pt x="1306452" y="545492"/>
                </a:lnTo>
                <a:lnTo>
                  <a:pt x="1315135" y="561536"/>
                </a:lnTo>
                <a:lnTo>
                  <a:pt x="2247760" y="561536"/>
                </a:lnTo>
                <a:lnTo>
                  <a:pt x="2265267" y="593624"/>
                </a:lnTo>
                <a:lnTo>
                  <a:pt x="2291083" y="609668"/>
                </a:lnTo>
                <a:lnTo>
                  <a:pt x="2322259" y="625712"/>
                </a:lnTo>
                <a:lnTo>
                  <a:pt x="2378088" y="657800"/>
                </a:lnTo>
                <a:lnTo>
                  <a:pt x="2405386" y="657800"/>
                </a:lnTo>
                <a:lnTo>
                  <a:pt x="2430620" y="673844"/>
                </a:lnTo>
                <a:lnTo>
                  <a:pt x="2449567" y="689888"/>
                </a:lnTo>
                <a:lnTo>
                  <a:pt x="2469277" y="705932"/>
                </a:lnTo>
                <a:lnTo>
                  <a:pt x="2490372" y="721975"/>
                </a:lnTo>
                <a:lnTo>
                  <a:pt x="2513470" y="738019"/>
                </a:lnTo>
                <a:close/>
              </a:path>
              <a:path w="3855720" h="3048635">
                <a:moveTo>
                  <a:pt x="2247760" y="561536"/>
                </a:moveTo>
                <a:lnTo>
                  <a:pt x="2171398" y="561536"/>
                </a:lnTo>
                <a:lnTo>
                  <a:pt x="2185591" y="545492"/>
                </a:lnTo>
                <a:lnTo>
                  <a:pt x="2201767" y="529449"/>
                </a:lnTo>
                <a:lnTo>
                  <a:pt x="2241510" y="529449"/>
                </a:lnTo>
                <a:lnTo>
                  <a:pt x="2247760" y="561536"/>
                </a:lnTo>
                <a:close/>
              </a:path>
              <a:path w="3855720" h="3048635">
                <a:moveTo>
                  <a:pt x="3177492" y="818239"/>
                </a:moveTo>
                <a:lnTo>
                  <a:pt x="871179" y="818239"/>
                </a:lnTo>
                <a:lnTo>
                  <a:pt x="861523" y="802195"/>
                </a:lnTo>
                <a:lnTo>
                  <a:pt x="853994" y="786151"/>
                </a:lnTo>
                <a:lnTo>
                  <a:pt x="851963" y="754063"/>
                </a:lnTo>
                <a:lnTo>
                  <a:pt x="860612" y="738019"/>
                </a:lnTo>
                <a:lnTo>
                  <a:pt x="2524126" y="738019"/>
                </a:lnTo>
                <a:lnTo>
                  <a:pt x="2536568" y="754063"/>
                </a:lnTo>
                <a:lnTo>
                  <a:pt x="3160851" y="754063"/>
                </a:lnTo>
                <a:lnTo>
                  <a:pt x="3163714" y="770107"/>
                </a:lnTo>
                <a:lnTo>
                  <a:pt x="3167384" y="786151"/>
                </a:lnTo>
                <a:lnTo>
                  <a:pt x="3177492" y="818239"/>
                </a:lnTo>
                <a:close/>
              </a:path>
              <a:path w="3855720" h="3048635">
                <a:moveTo>
                  <a:pt x="3364608" y="994722"/>
                </a:moveTo>
                <a:lnTo>
                  <a:pt x="719575" y="994722"/>
                </a:lnTo>
                <a:lnTo>
                  <a:pt x="730144" y="978678"/>
                </a:lnTo>
                <a:lnTo>
                  <a:pt x="739367" y="978678"/>
                </a:lnTo>
                <a:lnTo>
                  <a:pt x="733468" y="946590"/>
                </a:lnTo>
                <a:lnTo>
                  <a:pt x="726494" y="914502"/>
                </a:lnTo>
                <a:lnTo>
                  <a:pt x="723301" y="898458"/>
                </a:lnTo>
                <a:lnTo>
                  <a:pt x="728746" y="866371"/>
                </a:lnTo>
                <a:lnTo>
                  <a:pt x="736721" y="850327"/>
                </a:lnTo>
                <a:lnTo>
                  <a:pt x="746655" y="834283"/>
                </a:lnTo>
                <a:lnTo>
                  <a:pt x="757196" y="818239"/>
                </a:lnTo>
                <a:lnTo>
                  <a:pt x="766995" y="802195"/>
                </a:lnTo>
                <a:lnTo>
                  <a:pt x="775728" y="786151"/>
                </a:lnTo>
                <a:lnTo>
                  <a:pt x="785188" y="770107"/>
                </a:lnTo>
                <a:lnTo>
                  <a:pt x="797236" y="754063"/>
                </a:lnTo>
                <a:lnTo>
                  <a:pt x="813731" y="754063"/>
                </a:lnTo>
                <a:lnTo>
                  <a:pt x="831947" y="770107"/>
                </a:lnTo>
                <a:lnTo>
                  <a:pt x="840638" y="802195"/>
                </a:lnTo>
                <a:lnTo>
                  <a:pt x="848622" y="834283"/>
                </a:lnTo>
                <a:lnTo>
                  <a:pt x="864718" y="850327"/>
                </a:lnTo>
                <a:lnTo>
                  <a:pt x="3180930" y="850327"/>
                </a:lnTo>
                <a:lnTo>
                  <a:pt x="3182838" y="866371"/>
                </a:lnTo>
                <a:lnTo>
                  <a:pt x="3199811" y="882415"/>
                </a:lnTo>
                <a:lnTo>
                  <a:pt x="3228712" y="898458"/>
                </a:lnTo>
                <a:lnTo>
                  <a:pt x="3262829" y="914502"/>
                </a:lnTo>
                <a:lnTo>
                  <a:pt x="3295451" y="930546"/>
                </a:lnTo>
                <a:lnTo>
                  <a:pt x="3299749" y="930546"/>
                </a:lnTo>
                <a:lnTo>
                  <a:pt x="3303124" y="946590"/>
                </a:lnTo>
                <a:lnTo>
                  <a:pt x="3306384" y="962634"/>
                </a:lnTo>
                <a:lnTo>
                  <a:pt x="3337967" y="962634"/>
                </a:lnTo>
                <a:lnTo>
                  <a:pt x="3349979" y="978678"/>
                </a:lnTo>
                <a:lnTo>
                  <a:pt x="3364608" y="994722"/>
                </a:lnTo>
                <a:close/>
              </a:path>
              <a:path w="3855720" h="3048635">
                <a:moveTo>
                  <a:pt x="3180991" y="850327"/>
                </a:moveTo>
                <a:lnTo>
                  <a:pt x="868639" y="850327"/>
                </a:lnTo>
                <a:lnTo>
                  <a:pt x="872467" y="834283"/>
                </a:lnTo>
                <a:lnTo>
                  <a:pt x="876139" y="834283"/>
                </a:lnTo>
                <a:lnTo>
                  <a:pt x="879591" y="818239"/>
                </a:lnTo>
                <a:lnTo>
                  <a:pt x="3180721" y="818239"/>
                </a:lnTo>
                <a:lnTo>
                  <a:pt x="3181446" y="834283"/>
                </a:lnTo>
                <a:lnTo>
                  <a:pt x="3180991" y="850327"/>
                </a:lnTo>
                <a:close/>
              </a:path>
              <a:path w="3855720" h="3048635">
                <a:moveTo>
                  <a:pt x="3762922" y="1540215"/>
                </a:moveTo>
                <a:lnTo>
                  <a:pt x="55223" y="1540215"/>
                </a:lnTo>
                <a:lnTo>
                  <a:pt x="64290" y="1524171"/>
                </a:lnTo>
                <a:lnTo>
                  <a:pt x="68130" y="1508127"/>
                </a:lnTo>
                <a:lnTo>
                  <a:pt x="70826" y="1492083"/>
                </a:lnTo>
                <a:lnTo>
                  <a:pt x="76465" y="1476039"/>
                </a:lnTo>
                <a:lnTo>
                  <a:pt x="90104" y="1459995"/>
                </a:lnTo>
                <a:lnTo>
                  <a:pt x="111037" y="1443951"/>
                </a:lnTo>
                <a:lnTo>
                  <a:pt x="134338" y="1443951"/>
                </a:lnTo>
                <a:lnTo>
                  <a:pt x="155080" y="1427907"/>
                </a:lnTo>
                <a:lnTo>
                  <a:pt x="178550" y="1395820"/>
                </a:lnTo>
                <a:lnTo>
                  <a:pt x="199682" y="1363732"/>
                </a:lnTo>
                <a:lnTo>
                  <a:pt x="221885" y="1331644"/>
                </a:lnTo>
                <a:lnTo>
                  <a:pt x="248568" y="1315600"/>
                </a:lnTo>
                <a:lnTo>
                  <a:pt x="287278" y="1315600"/>
                </a:lnTo>
                <a:lnTo>
                  <a:pt x="295354" y="1299556"/>
                </a:lnTo>
                <a:lnTo>
                  <a:pt x="303409" y="1299556"/>
                </a:lnTo>
                <a:lnTo>
                  <a:pt x="312310" y="1283512"/>
                </a:lnTo>
                <a:lnTo>
                  <a:pt x="350834" y="1283512"/>
                </a:lnTo>
                <a:lnTo>
                  <a:pt x="360747" y="1267468"/>
                </a:lnTo>
                <a:lnTo>
                  <a:pt x="370347" y="1251424"/>
                </a:lnTo>
                <a:lnTo>
                  <a:pt x="427040" y="1251424"/>
                </a:lnTo>
                <a:lnTo>
                  <a:pt x="445340" y="1235381"/>
                </a:lnTo>
                <a:lnTo>
                  <a:pt x="460089" y="1219337"/>
                </a:lnTo>
                <a:lnTo>
                  <a:pt x="473186" y="1203293"/>
                </a:lnTo>
                <a:lnTo>
                  <a:pt x="486531" y="1203293"/>
                </a:lnTo>
                <a:lnTo>
                  <a:pt x="506851" y="1187249"/>
                </a:lnTo>
                <a:lnTo>
                  <a:pt x="550536" y="1187249"/>
                </a:lnTo>
                <a:lnTo>
                  <a:pt x="571516" y="1171205"/>
                </a:lnTo>
                <a:lnTo>
                  <a:pt x="588039" y="1171205"/>
                </a:lnTo>
                <a:lnTo>
                  <a:pt x="604271" y="1155161"/>
                </a:lnTo>
                <a:lnTo>
                  <a:pt x="620062" y="1139117"/>
                </a:lnTo>
                <a:lnTo>
                  <a:pt x="635258" y="1139117"/>
                </a:lnTo>
                <a:lnTo>
                  <a:pt x="649215" y="1123073"/>
                </a:lnTo>
                <a:lnTo>
                  <a:pt x="663947" y="1107029"/>
                </a:lnTo>
                <a:lnTo>
                  <a:pt x="677081" y="1090985"/>
                </a:lnTo>
                <a:lnTo>
                  <a:pt x="686246" y="1074941"/>
                </a:lnTo>
                <a:lnTo>
                  <a:pt x="689738" y="1058898"/>
                </a:lnTo>
                <a:lnTo>
                  <a:pt x="690951" y="1042854"/>
                </a:lnTo>
                <a:lnTo>
                  <a:pt x="693529" y="1026810"/>
                </a:lnTo>
                <a:lnTo>
                  <a:pt x="701118" y="1010766"/>
                </a:lnTo>
                <a:lnTo>
                  <a:pt x="709340" y="994722"/>
                </a:lnTo>
                <a:lnTo>
                  <a:pt x="3380789" y="994722"/>
                </a:lnTo>
                <a:lnTo>
                  <a:pt x="3397458" y="1010766"/>
                </a:lnTo>
                <a:lnTo>
                  <a:pt x="3439599" y="1010766"/>
                </a:lnTo>
                <a:lnTo>
                  <a:pt x="3455475" y="1026810"/>
                </a:lnTo>
                <a:lnTo>
                  <a:pt x="3461200" y="1042854"/>
                </a:lnTo>
                <a:lnTo>
                  <a:pt x="3456240" y="1042854"/>
                </a:lnTo>
                <a:lnTo>
                  <a:pt x="3445826" y="1058898"/>
                </a:lnTo>
                <a:lnTo>
                  <a:pt x="3434600" y="1058898"/>
                </a:lnTo>
                <a:lnTo>
                  <a:pt x="3427203" y="1074941"/>
                </a:lnTo>
                <a:lnTo>
                  <a:pt x="3439802" y="1090985"/>
                </a:lnTo>
                <a:lnTo>
                  <a:pt x="3456076" y="1123073"/>
                </a:lnTo>
                <a:lnTo>
                  <a:pt x="3472257" y="1139117"/>
                </a:lnTo>
                <a:lnTo>
                  <a:pt x="3484576" y="1155161"/>
                </a:lnTo>
                <a:lnTo>
                  <a:pt x="3488731" y="1187249"/>
                </a:lnTo>
                <a:lnTo>
                  <a:pt x="3490621" y="1203293"/>
                </a:lnTo>
                <a:lnTo>
                  <a:pt x="3495862" y="1219337"/>
                </a:lnTo>
                <a:lnTo>
                  <a:pt x="3510070" y="1235381"/>
                </a:lnTo>
                <a:lnTo>
                  <a:pt x="3588685" y="1235381"/>
                </a:lnTo>
                <a:lnTo>
                  <a:pt x="3607091" y="1251424"/>
                </a:lnTo>
                <a:lnTo>
                  <a:pt x="3617574" y="1283512"/>
                </a:lnTo>
                <a:lnTo>
                  <a:pt x="3623175" y="1315600"/>
                </a:lnTo>
                <a:lnTo>
                  <a:pt x="3626934" y="1347688"/>
                </a:lnTo>
                <a:lnTo>
                  <a:pt x="3636519" y="1363732"/>
                </a:lnTo>
                <a:lnTo>
                  <a:pt x="3658410" y="1363732"/>
                </a:lnTo>
                <a:lnTo>
                  <a:pt x="3667300" y="1379776"/>
                </a:lnTo>
                <a:lnTo>
                  <a:pt x="3664745" y="1395820"/>
                </a:lnTo>
                <a:lnTo>
                  <a:pt x="3670152" y="1411864"/>
                </a:lnTo>
                <a:lnTo>
                  <a:pt x="3681040" y="1427907"/>
                </a:lnTo>
                <a:lnTo>
                  <a:pt x="3694928" y="1427907"/>
                </a:lnTo>
                <a:lnTo>
                  <a:pt x="3712663" y="1459995"/>
                </a:lnTo>
                <a:lnTo>
                  <a:pt x="3730164" y="1476039"/>
                </a:lnTo>
                <a:lnTo>
                  <a:pt x="3747045" y="1508127"/>
                </a:lnTo>
                <a:lnTo>
                  <a:pt x="3762922" y="1540215"/>
                </a:lnTo>
                <a:close/>
              </a:path>
              <a:path w="3855720" h="3048635">
                <a:moveTo>
                  <a:pt x="3813909" y="1764830"/>
                </a:moveTo>
                <a:lnTo>
                  <a:pt x="25305" y="1764830"/>
                </a:lnTo>
                <a:lnTo>
                  <a:pt x="29729" y="1748786"/>
                </a:lnTo>
                <a:lnTo>
                  <a:pt x="14236" y="1732742"/>
                </a:lnTo>
                <a:lnTo>
                  <a:pt x="15502" y="1716698"/>
                </a:lnTo>
                <a:lnTo>
                  <a:pt x="25474" y="1700654"/>
                </a:lnTo>
                <a:lnTo>
                  <a:pt x="36098" y="1684610"/>
                </a:lnTo>
                <a:lnTo>
                  <a:pt x="19992" y="1652522"/>
                </a:lnTo>
                <a:lnTo>
                  <a:pt x="8573" y="1604390"/>
                </a:lnTo>
                <a:lnTo>
                  <a:pt x="5207" y="1556259"/>
                </a:lnTo>
                <a:lnTo>
                  <a:pt x="13260" y="1524171"/>
                </a:lnTo>
                <a:lnTo>
                  <a:pt x="36098" y="1492083"/>
                </a:lnTo>
                <a:lnTo>
                  <a:pt x="47928" y="1492083"/>
                </a:lnTo>
                <a:lnTo>
                  <a:pt x="51093" y="1508127"/>
                </a:lnTo>
                <a:lnTo>
                  <a:pt x="51542" y="1524171"/>
                </a:lnTo>
                <a:lnTo>
                  <a:pt x="55223" y="1540215"/>
                </a:lnTo>
                <a:lnTo>
                  <a:pt x="3773029" y="1540215"/>
                </a:lnTo>
                <a:lnTo>
                  <a:pt x="3784507" y="1556259"/>
                </a:lnTo>
                <a:lnTo>
                  <a:pt x="3794754" y="1572303"/>
                </a:lnTo>
                <a:lnTo>
                  <a:pt x="3801171" y="1572303"/>
                </a:lnTo>
                <a:lnTo>
                  <a:pt x="3803032" y="1588347"/>
                </a:lnTo>
                <a:lnTo>
                  <a:pt x="3799598" y="1588347"/>
                </a:lnTo>
                <a:lnTo>
                  <a:pt x="3801171" y="1604390"/>
                </a:lnTo>
                <a:lnTo>
                  <a:pt x="3806226" y="1604390"/>
                </a:lnTo>
                <a:lnTo>
                  <a:pt x="3814333" y="1620434"/>
                </a:lnTo>
                <a:lnTo>
                  <a:pt x="3822232" y="1636478"/>
                </a:lnTo>
                <a:lnTo>
                  <a:pt x="3826664" y="1636478"/>
                </a:lnTo>
                <a:lnTo>
                  <a:pt x="3826060" y="1652522"/>
                </a:lnTo>
                <a:lnTo>
                  <a:pt x="3822784" y="1652522"/>
                </a:lnTo>
                <a:lnTo>
                  <a:pt x="3818788" y="1668566"/>
                </a:lnTo>
                <a:lnTo>
                  <a:pt x="3816027" y="1668566"/>
                </a:lnTo>
                <a:lnTo>
                  <a:pt x="3814740" y="1700654"/>
                </a:lnTo>
                <a:lnTo>
                  <a:pt x="3815991" y="1716698"/>
                </a:lnTo>
                <a:lnTo>
                  <a:pt x="3816731" y="1748786"/>
                </a:lnTo>
                <a:lnTo>
                  <a:pt x="3813909" y="1764830"/>
                </a:lnTo>
                <a:close/>
              </a:path>
              <a:path w="3855720" h="3048635">
                <a:moveTo>
                  <a:pt x="3854096" y="1941313"/>
                </a:moveTo>
                <a:lnTo>
                  <a:pt x="81621" y="1941313"/>
                </a:lnTo>
                <a:lnTo>
                  <a:pt x="89960" y="1925269"/>
                </a:lnTo>
                <a:lnTo>
                  <a:pt x="112596" y="1925269"/>
                </a:lnTo>
                <a:lnTo>
                  <a:pt x="101773" y="1893181"/>
                </a:lnTo>
                <a:lnTo>
                  <a:pt x="85566" y="1861093"/>
                </a:lnTo>
                <a:lnTo>
                  <a:pt x="65875" y="1845049"/>
                </a:lnTo>
                <a:lnTo>
                  <a:pt x="44602" y="1829005"/>
                </a:lnTo>
                <a:lnTo>
                  <a:pt x="33837" y="1812961"/>
                </a:lnTo>
                <a:lnTo>
                  <a:pt x="24549" y="1812961"/>
                </a:lnTo>
                <a:lnTo>
                  <a:pt x="17850" y="1796917"/>
                </a:lnTo>
                <a:lnTo>
                  <a:pt x="14856" y="1780873"/>
                </a:lnTo>
                <a:lnTo>
                  <a:pt x="16131" y="1780873"/>
                </a:lnTo>
                <a:lnTo>
                  <a:pt x="20193" y="1764830"/>
                </a:lnTo>
                <a:lnTo>
                  <a:pt x="3830722" y="1764830"/>
                </a:lnTo>
                <a:lnTo>
                  <a:pt x="3839403" y="1748786"/>
                </a:lnTo>
                <a:lnTo>
                  <a:pt x="3852652" y="1796917"/>
                </a:lnTo>
                <a:lnTo>
                  <a:pt x="3855289" y="1845049"/>
                </a:lnTo>
                <a:lnTo>
                  <a:pt x="3853705" y="1909225"/>
                </a:lnTo>
                <a:lnTo>
                  <a:pt x="3854096" y="1941313"/>
                </a:lnTo>
                <a:close/>
              </a:path>
              <a:path w="3855720" h="3048635">
                <a:moveTo>
                  <a:pt x="694813" y="2791640"/>
                </a:moveTo>
                <a:lnTo>
                  <a:pt x="370428" y="2791640"/>
                </a:lnTo>
                <a:lnTo>
                  <a:pt x="359094" y="2775596"/>
                </a:lnTo>
                <a:lnTo>
                  <a:pt x="358063" y="2759552"/>
                </a:lnTo>
                <a:lnTo>
                  <a:pt x="355960" y="2743508"/>
                </a:lnTo>
                <a:lnTo>
                  <a:pt x="355423" y="2711420"/>
                </a:lnTo>
                <a:lnTo>
                  <a:pt x="359094" y="2695376"/>
                </a:lnTo>
                <a:lnTo>
                  <a:pt x="367096" y="2679332"/>
                </a:lnTo>
                <a:lnTo>
                  <a:pt x="389568" y="2679332"/>
                </a:lnTo>
                <a:lnTo>
                  <a:pt x="397327" y="2663288"/>
                </a:lnTo>
                <a:lnTo>
                  <a:pt x="391285" y="2631201"/>
                </a:lnTo>
                <a:lnTo>
                  <a:pt x="388268" y="2583069"/>
                </a:lnTo>
                <a:lnTo>
                  <a:pt x="383937" y="2534937"/>
                </a:lnTo>
                <a:lnTo>
                  <a:pt x="373951" y="2502849"/>
                </a:lnTo>
                <a:lnTo>
                  <a:pt x="355448" y="2470762"/>
                </a:lnTo>
                <a:lnTo>
                  <a:pt x="330566" y="2438674"/>
                </a:lnTo>
                <a:lnTo>
                  <a:pt x="305068" y="2406586"/>
                </a:lnTo>
                <a:lnTo>
                  <a:pt x="284715" y="2374498"/>
                </a:lnTo>
                <a:lnTo>
                  <a:pt x="276399" y="2358454"/>
                </a:lnTo>
                <a:lnTo>
                  <a:pt x="272335" y="2326366"/>
                </a:lnTo>
                <a:lnTo>
                  <a:pt x="268617" y="2294279"/>
                </a:lnTo>
                <a:lnTo>
                  <a:pt x="261339" y="2278235"/>
                </a:lnTo>
                <a:lnTo>
                  <a:pt x="254493" y="2262191"/>
                </a:lnTo>
                <a:lnTo>
                  <a:pt x="245363" y="2246147"/>
                </a:lnTo>
                <a:lnTo>
                  <a:pt x="235722" y="2246147"/>
                </a:lnTo>
                <a:lnTo>
                  <a:pt x="227342" y="2230103"/>
                </a:lnTo>
                <a:lnTo>
                  <a:pt x="224308" y="2214059"/>
                </a:lnTo>
                <a:lnTo>
                  <a:pt x="219781" y="2214059"/>
                </a:lnTo>
                <a:lnTo>
                  <a:pt x="216721" y="2198015"/>
                </a:lnTo>
                <a:lnTo>
                  <a:pt x="205101" y="2181971"/>
                </a:lnTo>
                <a:lnTo>
                  <a:pt x="190848" y="2181971"/>
                </a:lnTo>
                <a:lnTo>
                  <a:pt x="176784" y="2165927"/>
                </a:lnTo>
                <a:lnTo>
                  <a:pt x="165733" y="2149883"/>
                </a:lnTo>
                <a:lnTo>
                  <a:pt x="160162" y="2149883"/>
                </a:lnTo>
                <a:lnTo>
                  <a:pt x="150055" y="2117796"/>
                </a:lnTo>
                <a:lnTo>
                  <a:pt x="144475" y="2117796"/>
                </a:lnTo>
                <a:lnTo>
                  <a:pt x="118900" y="2085708"/>
                </a:lnTo>
                <a:lnTo>
                  <a:pt x="88325" y="2053620"/>
                </a:lnTo>
                <a:lnTo>
                  <a:pt x="56949" y="2021532"/>
                </a:lnTo>
                <a:lnTo>
                  <a:pt x="28971" y="1989444"/>
                </a:lnTo>
                <a:lnTo>
                  <a:pt x="8588" y="1957356"/>
                </a:lnTo>
                <a:lnTo>
                  <a:pt x="0" y="1909225"/>
                </a:lnTo>
                <a:lnTo>
                  <a:pt x="25314" y="1909225"/>
                </a:lnTo>
                <a:lnTo>
                  <a:pt x="43077" y="1925269"/>
                </a:lnTo>
                <a:lnTo>
                  <a:pt x="57893" y="1941313"/>
                </a:lnTo>
                <a:lnTo>
                  <a:pt x="3854096" y="1941313"/>
                </a:lnTo>
                <a:lnTo>
                  <a:pt x="3854292" y="1957356"/>
                </a:lnTo>
                <a:lnTo>
                  <a:pt x="3841902" y="1973400"/>
                </a:lnTo>
                <a:lnTo>
                  <a:pt x="3835972" y="1989444"/>
                </a:lnTo>
                <a:lnTo>
                  <a:pt x="3832824" y="2005488"/>
                </a:lnTo>
                <a:lnTo>
                  <a:pt x="3828782" y="2021532"/>
                </a:lnTo>
                <a:lnTo>
                  <a:pt x="3813989" y="2053620"/>
                </a:lnTo>
                <a:lnTo>
                  <a:pt x="3796229" y="2101752"/>
                </a:lnTo>
                <a:lnTo>
                  <a:pt x="3779877" y="2133839"/>
                </a:lnTo>
                <a:lnTo>
                  <a:pt x="3769307" y="2181971"/>
                </a:lnTo>
                <a:lnTo>
                  <a:pt x="3762226" y="2230103"/>
                </a:lnTo>
                <a:lnTo>
                  <a:pt x="3750570" y="2278235"/>
                </a:lnTo>
                <a:lnTo>
                  <a:pt x="1714033" y="2278235"/>
                </a:lnTo>
                <a:lnTo>
                  <a:pt x="1693434" y="2294279"/>
                </a:lnTo>
                <a:lnTo>
                  <a:pt x="1635383" y="2294279"/>
                </a:lnTo>
                <a:lnTo>
                  <a:pt x="1619071" y="2310322"/>
                </a:lnTo>
                <a:lnTo>
                  <a:pt x="1585719" y="2326366"/>
                </a:lnTo>
                <a:lnTo>
                  <a:pt x="1554724" y="2342410"/>
                </a:lnTo>
                <a:lnTo>
                  <a:pt x="1522969" y="2358454"/>
                </a:lnTo>
                <a:lnTo>
                  <a:pt x="1487334" y="2374498"/>
                </a:lnTo>
                <a:lnTo>
                  <a:pt x="1465466" y="2390542"/>
                </a:lnTo>
                <a:lnTo>
                  <a:pt x="1374039" y="2390542"/>
                </a:lnTo>
                <a:lnTo>
                  <a:pt x="1354753" y="2406586"/>
                </a:lnTo>
                <a:lnTo>
                  <a:pt x="1336956" y="2406586"/>
                </a:lnTo>
                <a:lnTo>
                  <a:pt x="1319483" y="2422630"/>
                </a:lnTo>
                <a:lnTo>
                  <a:pt x="1270945" y="2438674"/>
                </a:lnTo>
                <a:lnTo>
                  <a:pt x="1225672" y="2470762"/>
                </a:lnTo>
                <a:lnTo>
                  <a:pt x="1185342" y="2518893"/>
                </a:lnTo>
                <a:lnTo>
                  <a:pt x="1151631" y="2567025"/>
                </a:lnTo>
                <a:lnTo>
                  <a:pt x="1143020" y="2583069"/>
                </a:lnTo>
                <a:lnTo>
                  <a:pt x="1134456" y="2599113"/>
                </a:lnTo>
                <a:lnTo>
                  <a:pt x="1124918" y="2615157"/>
                </a:lnTo>
                <a:lnTo>
                  <a:pt x="944876" y="2615157"/>
                </a:lnTo>
                <a:lnTo>
                  <a:pt x="924289" y="2631201"/>
                </a:lnTo>
                <a:lnTo>
                  <a:pt x="909947" y="2631201"/>
                </a:lnTo>
                <a:lnTo>
                  <a:pt x="896118" y="2647245"/>
                </a:lnTo>
                <a:lnTo>
                  <a:pt x="880968" y="2647245"/>
                </a:lnTo>
                <a:lnTo>
                  <a:pt x="862664" y="2663288"/>
                </a:lnTo>
                <a:lnTo>
                  <a:pt x="820164" y="2663288"/>
                </a:lnTo>
                <a:lnTo>
                  <a:pt x="804569" y="2679332"/>
                </a:lnTo>
                <a:lnTo>
                  <a:pt x="792390" y="2695376"/>
                </a:lnTo>
                <a:lnTo>
                  <a:pt x="781351" y="2711420"/>
                </a:lnTo>
                <a:lnTo>
                  <a:pt x="769177" y="2727464"/>
                </a:lnTo>
                <a:lnTo>
                  <a:pt x="743810" y="2727464"/>
                </a:lnTo>
                <a:lnTo>
                  <a:pt x="737297" y="2743508"/>
                </a:lnTo>
                <a:lnTo>
                  <a:pt x="725371" y="2743508"/>
                </a:lnTo>
                <a:lnTo>
                  <a:pt x="714732" y="2759552"/>
                </a:lnTo>
                <a:lnTo>
                  <a:pt x="694813" y="2791640"/>
                </a:lnTo>
                <a:close/>
              </a:path>
              <a:path w="3855720" h="3048635">
                <a:moveTo>
                  <a:pt x="2246941" y="2599113"/>
                </a:moveTo>
                <a:lnTo>
                  <a:pt x="2170098" y="2599113"/>
                </a:lnTo>
                <a:lnTo>
                  <a:pt x="2156622" y="2583069"/>
                </a:lnTo>
                <a:lnTo>
                  <a:pt x="2151754" y="2567025"/>
                </a:lnTo>
                <a:lnTo>
                  <a:pt x="2150325" y="2550981"/>
                </a:lnTo>
                <a:lnTo>
                  <a:pt x="2149388" y="2534937"/>
                </a:lnTo>
                <a:lnTo>
                  <a:pt x="2146001" y="2518893"/>
                </a:lnTo>
                <a:lnTo>
                  <a:pt x="2134714" y="2502849"/>
                </a:lnTo>
                <a:lnTo>
                  <a:pt x="2115235" y="2470762"/>
                </a:lnTo>
                <a:lnTo>
                  <a:pt x="2093610" y="2454718"/>
                </a:lnTo>
                <a:lnTo>
                  <a:pt x="2075889" y="2438674"/>
                </a:lnTo>
                <a:lnTo>
                  <a:pt x="2055357" y="2438674"/>
                </a:lnTo>
                <a:lnTo>
                  <a:pt x="2045498" y="2422630"/>
                </a:lnTo>
                <a:lnTo>
                  <a:pt x="2037640" y="2422630"/>
                </a:lnTo>
                <a:lnTo>
                  <a:pt x="2037085" y="2390542"/>
                </a:lnTo>
                <a:lnTo>
                  <a:pt x="2028028" y="2374498"/>
                </a:lnTo>
                <a:lnTo>
                  <a:pt x="2014214" y="2358454"/>
                </a:lnTo>
                <a:lnTo>
                  <a:pt x="1999391" y="2342410"/>
                </a:lnTo>
                <a:lnTo>
                  <a:pt x="1968145" y="2342410"/>
                </a:lnTo>
                <a:lnTo>
                  <a:pt x="1936415" y="2326366"/>
                </a:lnTo>
                <a:lnTo>
                  <a:pt x="1904835" y="2326366"/>
                </a:lnTo>
                <a:lnTo>
                  <a:pt x="1874040" y="2310322"/>
                </a:lnTo>
                <a:lnTo>
                  <a:pt x="1848761" y="2310322"/>
                </a:lnTo>
                <a:lnTo>
                  <a:pt x="1798822" y="2278235"/>
                </a:lnTo>
                <a:lnTo>
                  <a:pt x="3750570" y="2278235"/>
                </a:lnTo>
                <a:lnTo>
                  <a:pt x="3732877" y="2310322"/>
                </a:lnTo>
                <a:lnTo>
                  <a:pt x="3707683" y="2358454"/>
                </a:lnTo>
                <a:lnTo>
                  <a:pt x="3694544" y="2358454"/>
                </a:lnTo>
                <a:lnTo>
                  <a:pt x="3679718" y="2374498"/>
                </a:lnTo>
                <a:lnTo>
                  <a:pt x="2390349" y="2374498"/>
                </a:lnTo>
                <a:lnTo>
                  <a:pt x="2368995" y="2390542"/>
                </a:lnTo>
                <a:lnTo>
                  <a:pt x="2360817" y="2406586"/>
                </a:lnTo>
                <a:lnTo>
                  <a:pt x="2357842" y="2438674"/>
                </a:lnTo>
                <a:lnTo>
                  <a:pt x="2352101" y="2454718"/>
                </a:lnTo>
                <a:lnTo>
                  <a:pt x="2340717" y="2470762"/>
                </a:lnTo>
                <a:lnTo>
                  <a:pt x="2324094" y="2470762"/>
                </a:lnTo>
                <a:lnTo>
                  <a:pt x="2306073" y="2486805"/>
                </a:lnTo>
                <a:lnTo>
                  <a:pt x="2290492" y="2502849"/>
                </a:lnTo>
                <a:lnTo>
                  <a:pt x="2279158" y="2518893"/>
                </a:lnTo>
                <a:lnTo>
                  <a:pt x="2271488" y="2534937"/>
                </a:lnTo>
                <a:lnTo>
                  <a:pt x="2261099" y="2567025"/>
                </a:lnTo>
                <a:lnTo>
                  <a:pt x="2241606" y="2567025"/>
                </a:lnTo>
                <a:lnTo>
                  <a:pt x="2246357" y="2583069"/>
                </a:lnTo>
                <a:lnTo>
                  <a:pt x="2246941" y="2599113"/>
                </a:lnTo>
                <a:close/>
              </a:path>
              <a:path w="3855720" h="3048635">
                <a:moveTo>
                  <a:pt x="2388725" y="2631201"/>
                </a:moveTo>
                <a:lnTo>
                  <a:pt x="2321473" y="2631201"/>
                </a:lnTo>
                <a:lnTo>
                  <a:pt x="2303247" y="2599113"/>
                </a:lnTo>
                <a:lnTo>
                  <a:pt x="2309617" y="2583069"/>
                </a:lnTo>
                <a:lnTo>
                  <a:pt x="2335580" y="2583069"/>
                </a:lnTo>
                <a:lnTo>
                  <a:pt x="2345731" y="2567025"/>
                </a:lnTo>
                <a:lnTo>
                  <a:pt x="2350246" y="2550981"/>
                </a:lnTo>
                <a:lnTo>
                  <a:pt x="2351174" y="2534937"/>
                </a:lnTo>
                <a:lnTo>
                  <a:pt x="2351507" y="2518893"/>
                </a:lnTo>
                <a:lnTo>
                  <a:pt x="2354235" y="2486805"/>
                </a:lnTo>
                <a:lnTo>
                  <a:pt x="2359727" y="2470762"/>
                </a:lnTo>
                <a:lnTo>
                  <a:pt x="2367433" y="2470762"/>
                </a:lnTo>
                <a:lnTo>
                  <a:pt x="2374912" y="2454718"/>
                </a:lnTo>
                <a:lnTo>
                  <a:pt x="2379728" y="2438674"/>
                </a:lnTo>
                <a:lnTo>
                  <a:pt x="2382951" y="2422630"/>
                </a:lnTo>
                <a:lnTo>
                  <a:pt x="2383998" y="2406586"/>
                </a:lnTo>
                <a:lnTo>
                  <a:pt x="2385565" y="2390542"/>
                </a:lnTo>
                <a:lnTo>
                  <a:pt x="2390349" y="2374498"/>
                </a:lnTo>
                <a:lnTo>
                  <a:pt x="3664531" y="2374498"/>
                </a:lnTo>
                <a:lnTo>
                  <a:pt x="3650310" y="2390542"/>
                </a:lnTo>
                <a:lnTo>
                  <a:pt x="3620634" y="2422630"/>
                </a:lnTo>
                <a:lnTo>
                  <a:pt x="3601871" y="2470762"/>
                </a:lnTo>
                <a:lnTo>
                  <a:pt x="3585018" y="2518893"/>
                </a:lnTo>
                <a:lnTo>
                  <a:pt x="3561074" y="2550981"/>
                </a:lnTo>
                <a:lnTo>
                  <a:pt x="3561469" y="2567025"/>
                </a:lnTo>
                <a:lnTo>
                  <a:pt x="2414166" y="2567025"/>
                </a:lnTo>
                <a:lnTo>
                  <a:pt x="2413517" y="2583069"/>
                </a:lnTo>
                <a:lnTo>
                  <a:pt x="2413505" y="2599113"/>
                </a:lnTo>
                <a:lnTo>
                  <a:pt x="2411608" y="2599113"/>
                </a:lnTo>
                <a:lnTo>
                  <a:pt x="2388725" y="2631201"/>
                </a:lnTo>
                <a:close/>
              </a:path>
              <a:path w="3855720" h="3048635">
                <a:moveTo>
                  <a:pt x="2494320" y="2679332"/>
                </a:moveTo>
                <a:lnTo>
                  <a:pt x="2437085" y="2679332"/>
                </a:lnTo>
                <a:lnTo>
                  <a:pt x="2432412" y="2647245"/>
                </a:lnTo>
                <a:lnTo>
                  <a:pt x="2434703" y="2615157"/>
                </a:lnTo>
                <a:lnTo>
                  <a:pt x="2433408" y="2583069"/>
                </a:lnTo>
                <a:lnTo>
                  <a:pt x="2417977" y="2567025"/>
                </a:lnTo>
                <a:lnTo>
                  <a:pt x="3561469" y="2567025"/>
                </a:lnTo>
                <a:lnTo>
                  <a:pt x="3561865" y="2583069"/>
                </a:lnTo>
                <a:lnTo>
                  <a:pt x="3547274" y="2615157"/>
                </a:lnTo>
                <a:lnTo>
                  <a:pt x="3526832" y="2631201"/>
                </a:lnTo>
                <a:lnTo>
                  <a:pt x="3510070" y="2647245"/>
                </a:lnTo>
                <a:lnTo>
                  <a:pt x="3504454" y="2663288"/>
                </a:lnTo>
                <a:lnTo>
                  <a:pt x="2511465" y="2663288"/>
                </a:lnTo>
                <a:lnTo>
                  <a:pt x="2494320" y="2679332"/>
                </a:lnTo>
                <a:close/>
              </a:path>
              <a:path w="3855720" h="3048635">
                <a:moveTo>
                  <a:pt x="2237355" y="2615157"/>
                </a:moveTo>
                <a:lnTo>
                  <a:pt x="2213446" y="2615157"/>
                </a:lnTo>
                <a:lnTo>
                  <a:pt x="2190033" y="2599113"/>
                </a:lnTo>
                <a:lnTo>
                  <a:pt x="2243795" y="2599113"/>
                </a:lnTo>
                <a:lnTo>
                  <a:pt x="2237355" y="2615157"/>
                </a:lnTo>
                <a:close/>
              </a:path>
              <a:path w="3855720" h="3048635">
                <a:moveTo>
                  <a:pt x="1113383" y="2631201"/>
                </a:moveTo>
                <a:lnTo>
                  <a:pt x="960272" y="2631201"/>
                </a:lnTo>
                <a:lnTo>
                  <a:pt x="944876" y="2615157"/>
                </a:lnTo>
                <a:lnTo>
                  <a:pt x="1124918" y="2615157"/>
                </a:lnTo>
                <a:lnTo>
                  <a:pt x="1113383" y="2631201"/>
                </a:lnTo>
                <a:close/>
              </a:path>
              <a:path w="3855720" h="3048635">
                <a:moveTo>
                  <a:pt x="1056491" y="2647245"/>
                </a:moveTo>
                <a:lnTo>
                  <a:pt x="992283" y="2647245"/>
                </a:lnTo>
                <a:lnTo>
                  <a:pt x="974674" y="2631201"/>
                </a:lnTo>
                <a:lnTo>
                  <a:pt x="1089091" y="2631201"/>
                </a:lnTo>
                <a:lnTo>
                  <a:pt x="1056491" y="2647245"/>
                </a:lnTo>
                <a:close/>
              </a:path>
              <a:path w="3855720" h="3048635">
                <a:moveTo>
                  <a:pt x="3431312" y="2903947"/>
                </a:moveTo>
                <a:lnTo>
                  <a:pt x="2607002" y="2903947"/>
                </a:lnTo>
                <a:lnTo>
                  <a:pt x="2593263" y="2887903"/>
                </a:lnTo>
                <a:lnTo>
                  <a:pt x="2581121" y="2871859"/>
                </a:lnTo>
                <a:lnTo>
                  <a:pt x="2573090" y="2855815"/>
                </a:lnTo>
                <a:lnTo>
                  <a:pt x="2567251" y="2823728"/>
                </a:lnTo>
                <a:lnTo>
                  <a:pt x="2568667" y="2791640"/>
                </a:lnTo>
                <a:lnTo>
                  <a:pt x="2569635" y="2759552"/>
                </a:lnTo>
                <a:lnTo>
                  <a:pt x="2562452" y="2743508"/>
                </a:lnTo>
                <a:lnTo>
                  <a:pt x="2549254" y="2727464"/>
                </a:lnTo>
                <a:lnTo>
                  <a:pt x="2533969" y="2711420"/>
                </a:lnTo>
                <a:lnTo>
                  <a:pt x="2520179" y="2695376"/>
                </a:lnTo>
                <a:lnTo>
                  <a:pt x="2511465" y="2663288"/>
                </a:lnTo>
                <a:lnTo>
                  <a:pt x="3504454" y="2663288"/>
                </a:lnTo>
                <a:lnTo>
                  <a:pt x="3501809" y="2679332"/>
                </a:lnTo>
                <a:lnTo>
                  <a:pt x="3499576" y="2711420"/>
                </a:lnTo>
                <a:lnTo>
                  <a:pt x="3495197" y="2727464"/>
                </a:lnTo>
                <a:lnTo>
                  <a:pt x="3491267" y="2743508"/>
                </a:lnTo>
                <a:lnTo>
                  <a:pt x="3486140" y="2743508"/>
                </a:lnTo>
                <a:lnTo>
                  <a:pt x="3481290" y="2759552"/>
                </a:lnTo>
                <a:lnTo>
                  <a:pt x="3478191" y="2759552"/>
                </a:lnTo>
                <a:lnTo>
                  <a:pt x="3477320" y="2791640"/>
                </a:lnTo>
                <a:lnTo>
                  <a:pt x="3479057" y="2807684"/>
                </a:lnTo>
                <a:lnTo>
                  <a:pt x="3480361" y="2823728"/>
                </a:lnTo>
                <a:lnTo>
                  <a:pt x="3478191" y="2839771"/>
                </a:lnTo>
                <a:lnTo>
                  <a:pt x="3475529" y="2855815"/>
                </a:lnTo>
                <a:lnTo>
                  <a:pt x="3466048" y="2855815"/>
                </a:lnTo>
                <a:lnTo>
                  <a:pt x="3461184" y="2871859"/>
                </a:lnTo>
                <a:lnTo>
                  <a:pt x="3458231" y="2871859"/>
                </a:lnTo>
                <a:lnTo>
                  <a:pt x="3455183" y="2887903"/>
                </a:lnTo>
                <a:lnTo>
                  <a:pt x="3452681" y="2887903"/>
                </a:lnTo>
                <a:lnTo>
                  <a:pt x="3431312" y="2903947"/>
                </a:lnTo>
                <a:close/>
              </a:path>
              <a:path w="3855720" h="3048635">
                <a:moveTo>
                  <a:pt x="646112" y="2823728"/>
                </a:moveTo>
                <a:lnTo>
                  <a:pt x="468430" y="2823728"/>
                </a:lnTo>
                <a:lnTo>
                  <a:pt x="451712" y="2807684"/>
                </a:lnTo>
                <a:lnTo>
                  <a:pt x="436492" y="2791640"/>
                </a:lnTo>
                <a:lnTo>
                  <a:pt x="662934" y="2791640"/>
                </a:lnTo>
                <a:lnTo>
                  <a:pt x="653128" y="2807684"/>
                </a:lnTo>
                <a:lnTo>
                  <a:pt x="646112" y="2823728"/>
                </a:lnTo>
                <a:close/>
              </a:path>
              <a:path w="3855720" h="3048635">
                <a:moveTo>
                  <a:pt x="618316" y="2839771"/>
                </a:moveTo>
                <a:lnTo>
                  <a:pt x="608330" y="2839771"/>
                </a:lnTo>
                <a:lnTo>
                  <a:pt x="597800" y="2823728"/>
                </a:lnTo>
                <a:lnTo>
                  <a:pt x="636352" y="2823728"/>
                </a:lnTo>
                <a:lnTo>
                  <a:pt x="618316" y="2839771"/>
                </a:lnTo>
                <a:close/>
              </a:path>
              <a:path w="3855720" h="3048635">
                <a:moveTo>
                  <a:pt x="3367246" y="2919991"/>
                </a:moveTo>
                <a:lnTo>
                  <a:pt x="2632531" y="2919991"/>
                </a:lnTo>
                <a:lnTo>
                  <a:pt x="2619825" y="2903947"/>
                </a:lnTo>
                <a:lnTo>
                  <a:pt x="3400953" y="2903947"/>
                </a:lnTo>
                <a:lnTo>
                  <a:pt x="3367246" y="2919991"/>
                </a:lnTo>
                <a:close/>
              </a:path>
              <a:path w="3855720" h="3048635">
                <a:moveTo>
                  <a:pt x="2980882" y="2968123"/>
                </a:moveTo>
                <a:lnTo>
                  <a:pt x="2784901" y="2968123"/>
                </a:lnTo>
                <a:lnTo>
                  <a:pt x="2777571" y="2952079"/>
                </a:lnTo>
                <a:lnTo>
                  <a:pt x="2696973" y="2952079"/>
                </a:lnTo>
                <a:lnTo>
                  <a:pt x="2686998" y="2936035"/>
                </a:lnTo>
                <a:lnTo>
                  <a:pt x="2675065" y="2919991"/>
                </a:lnTo>
                <a:lnTo>
                  <a:pt x="3279697" y="2919991"/>
                </a:lnTo>
                <a:lnTo>
                  <a:pt x="3271076" y="2936035"/>
                </a:lnTo>
                <a:lnTo>
                  <a:pt x="2987391" y="2936035"/>
                </a:lnTo>
                <a:lnTo>
                  <a:pt x="2983312" y="2952079"/>
                </a:lnTo>
                <a:lnTo>
                  <a:pt x="2980882" y="2968123"/>
                </a:lnTo>
                <a:close/>
              </a:path>
              <a:path w="3855720" h="3048635">
                <a:moveTo>
                  <a:pt x="3053125" y="2968123"/>
                </a:moveTo>
                <a:lnTo>
                  <a:pt x="3020873" y="2968123"/>
                </a:lnTo>
                <a:lnTo>
                  <a:pt x="3012360" y="2952079"/>
                </a:lnTo>
                <a:lnTo>
                  <a:pt x="3002517" y="2936035"/>
                </a:lnTo>
                <a:lnTo>
                  <a:pt x="3262966" y="2936035"/>
                </a:lnTo>
                <a:lnTo>
                  <a:pt x="3255100" y="2952079"/>
                </a:lnTo>
                <a:lnTo>
                  <a:pt x="3062380" y="2952079"/>
                </a:lnTo>
                <a:lnTo>
                  <a:pt x="3053125" y="2968123"/>
                </a:lnTo>
                <a:close/>
              </a:path>
              <a:path w="3855720" h="3048635">
                <a:moveTo>
                  <a:pt x="2736913" y="2968123"/>
                </a:moveTo>
                <a:lnTo>
                  <a:pt x="2726052" y="2968123"/>
                </a:lnTo>
                <a:lnTo>
                  <a:pt x="2708740" y="2952079"/>
                </a:lnTo>
                <a:lnTo>
                  <a:pt x="2747218" y="2952079"/>
                </a:lnTo>
                <a:lnTo>
                  <a:pt x="2736913" y="2968123"/>
                </a:lnTo>
                <a:close/>
              </a:path>
              <a:path w="3855720" h="3048635">
                <a:moveTo>
                  <a:pt x="3159657" y="3048342"/>
                </a:moveTo>
                <a:lnTo>
                  <a:pt x="3118906" y="3048342"/>
                </a:lnTo>
                <a:lnTo>
                  <a:pt x="3099430" y="3016254"/>
                </a:lnTo>
                <a:lnTo>
                  <a:pt x="3082896" y="3000211"/>
                </a:lnTo>
                <a:lnTo>
                  <a:pt x="3068124" y="2984167"/>
                </a:lnTo>
                <a:lnTo>
                  <a:pt x="3068592" y="2968123"/>
                </a:lnTo>
                <a:lnTo>
                  <a:pt x="3069643" y="2968123"/>
                </a:lnTo>
                <a:lnTo>
                  <a:pt x="3072376" y="2952079"/>
                </a:lnTo>
                <a:lnTo>
                  <a:pt x="3255100" y="2952079"/>
                </a:lnTo>
                <a:lnTo>
                  <a:pt x="3241218" y="2968123"/>
                </a:lnTo>
                <a:lnTo>
                  <a:pt x="3226345" y="2984167"/>
                </a:lnTo>
                <a:lnTo>
                  <a:pt x="3189240" y="2984167"/>
                </a:lnTo>
                <a:lnTo>
                  <a:pt x="3183584" y="3016254"/>
                </a:lnTo>
                <a:lnTo>
                  <a:pt x="3173537" y="3032298"/>
                </a:lnTo>
                <a:lnTo>
                  <a:pt x="3159657" y="3048342"/>
                </a:lnTo>
                <a:close/>
              </a:path>
              <a:path w="3855720" h="3048635">
                <a:moveTo>
                  <a:pt x="2952839" y="3000211"/>
                </a:moveTo>
                <a:lnTo>
                  <a:pt x="2863979" y="3000211"/>
                </a:lnTo>
                <a:lnTo>
                  <a:pt x="2847600" y="2984167"/>
                </a:lnTo>
                <a:lnTo>
                  <a:pt x="2831040" y="2984167"/>
                </a:lnTo>
                <a:lnTo>
                  <a:pt x="2813203" y="2968123"/>
                </a:lnTo>
                <a:lnTo>
                  <a:pt x="2977988" y="2968123"/>
                </a:lnTo>
                <a:lnTo>
                  <a:pt x="2972519" y="2984167"/>
                </a:lnTo>
                <a:lnTo>
                  <a:pt x="2952839" y="30002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67469" y="1377254"/>
            <a:ext cx="155575" cy="119380"/>
          </a:xfrm>
          <a:custGeom>
            <a:avLst/>
            <a:gdLst/>
            <a:ahLst/>
            <a:cxnLst/>
            <a:rect l="l" t="t" r="r" b="b"/>
            <a:pathLst>
              <a:path w="155575" h="119380">
                <a:moveTo>
                  <a:pt x="61608" y="118981"/>
                </a:moveTo>
                <a:lnTo>
                  <a:pt x="44629" y="115949"/>
                </a:lnTo>
                <a:lnTo>
                  <a:pt x="28993" y="106118"/>
                </a:lnTo>
                <a:lnTo>
                  <a:pt x="14262" y="95282"/>
                </a:lnTo>
                <a:lnTo>
                  <a:pt x="0" y="89236"/>
                </a:lnTo>
                <a:lnTo>
                  <a:pt x="5653" y="40717"/>
                </a:lnTo>
                <a:lnTo>
                  <a:pt x="27611" y="8503"/>
                </a:lnTo>
                <a:lnTo>
                  <a:pt x="60052" y="6951"/>
                </a:lnTo>
                <a:lnTo>
                  <a:pt x="122901" y="1813"/>
                </a:lnTo>
                <a:lnTo>
                  <a:pt x="155080" y="0"/>
                </a:lnTo>
                <a:lnTo>
                  <a:pt x="155005" y="14615"/>
                </a:lnTo>
                <a:lnTo>
                  <a:pt x="154807" y="30395"/>
                </a:lnTo>
                <a:lnTo>
                  <a:pt x="139656" y="70735"/>
                </a:lnTo>
                <a:lnTo>
                  <a:pt x="97723" y="89236"/>
                </a:lnTo>
                <a:lnTo>
                  <a:pt x="88822" y="95767"/>
                </a:lnTo>
                <a:lnTo>
                  <a:pt x="79329" y="105450"/>
                </a:lnTo>
                <a:lnTo>
                  <a:pt x="70004" y="114462"/>
                </a:lnTo>
                <a:lnTo>
                  <a:pt x="61608" y="1189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78537" y="3901410"/>
            <a:ext cx="135890" cy="82550"/>
          </a:xfrm>
          <a:custGeom>
            <a:avLst/>
            <a:gdLst/>
            <a:ahLst/>
            <a:cxnLst/>
            <a:rect l="l" t="t" r="r" b="b"/>
            <a:pathLst>
              <a:path w="135889" h="82550">
                <a:moveTo>
                  <a:pt x="53041" y="81975"/>
                </a:moveTo>
                <a:lnTo>
                  <a:pt x="15417" y="76497"/>
                </a:lnTo>
                <a:lnTo>
                  <a:pt x="0" y="47074"/>
                </a:lnTo>
                <a:lnTo>
                  <a:pt x="12680" y="24755"/>
                </a:lnTo>
                <a:lnTo>
                  <a:pt x="43270" y="9497"/>
                </a:lnTo>
                <a:lnTo>
                  <a:pt x="81576" y="1260"/>
                </a:lnTo>
                <a:lnTo>
                  <a:pt x="117409" y="0"/>
                </a:lnTo>
                <a:lnTo>
                  <a:pt x="135717" y="29923"/>
                </a:lnTo>
                <a:lnTo>
                  <a:pt x="123932" y="55612"/>
                </a:lnTo>
                <a:lnTo>
                  <a:pt x="92793" y="73988"/>
                </a:lnTo>
                <a:lnTo>
                  <a:pt x="53041" y="819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65377" y="4445331"/>
            <a:ext cx="361315" cy="361315"/>
          </a:xfrm>
          <a:custGeom>
            <a:avLst/>
            <a:gdLst/>
            <a:ahLst/>
            <a:cxnLst/>
            <a:rect l="l" t="t" r="r" b="b"/>
            <a:pathLst>
              <a:path w="361314" h="361314">
                <a:moveTo>
                  <a:pt x="233711" y="361196"/>
                </a:moveTo>
                <a:lnTo>
                  <a:pt x="205245" y="356200"/>
                </a:lnTo>
                <a:lnTo>
                  <a:pt x="181943" y="346041"/>
                </a:lnTo>
                <a:lnTo>
                  <a:pt x="157965" y="336552"/>
                </a:lnTo>
                <a:lnTo>
                  <a:pt x="127468" y="333568"/>
                </a:lnTo>
                <a:lnTo>
                  <a:pt x="121392" y="321041"/>
                </a:lnTo>
                <a:lnTo>
                  <a:pt x="119360" y="309735"/>
                </a:lnTo>
                <a:lnTo>
                  <a:pt x="118198" y="298128"/>
                </a:lnTo>
                <a:lnTo>
                  <a:pt x="114729" y="284699"/>
                </a:lnTo>
                <a:lnTo>
                  <a:pt x="104832" y="268961"/>
                </a:lnTo>
                <a:lnTo>
                  <a:pt x="92023" y="256550"/>
                </a:lnTo>
                <a:lnTo>
                  <a:pt x="80472" y="244403"/>
                </a:lnTo>
                <a:lnTo>
                  <a:pt x="74347" y="229459"/>
                </a:lnTo>
                <a:lnTo>
                  <a:pt x="74828" y="219966"/>
                </a:lnTo>
                <a:lnTo>
                  <a:pt x="77231" y="210161"/>
                </a:lnTo>
                <a:lnTo>
                  <a:pt x="79784" y="200443"/>
                </a:lnTo>
                <a:lnTo>
                  <a:pt x="80716" y="191211"/>
                </a:lnTo>
                <a:lnTo>
                  <a:pt x="75545" y="172032"/>
                </a:lnTo>
                <a:lnTo>
                  <a:pt x="64195" y="152489"/>
                </a:lnTo>
                <a:lnTo>
                  <a:pt x="49951" y="133187"/>
                </a:lnTo>
                <a:lnTo>
                  <a:pt x="36098" y="114729"/>
                </a:lnTo>
                <a:lnTo>
                  <a:pt x="20799" y="91014"/>
                </a:lnTo>
                <a:lnTo>
                  <a:pt x="8862" y="65487"/>
                </a:lnTo>
                <a:lnTo>
                  <a:pt x="1518" y="35899"/>
                </a:lnTo>
                <a:lnTo>
                  <a:pt x="0" y="0"/>
                </a:lnTo>
                <a:lnTo>
                  <a:pt x="12180" y="2873"/>
                </a:lnTo>
                <a:lnTo>
                  <a:pt x="26801" y="3647"/>
                </a:lnTo>
                <a:lnTo>
                  <a:pt x="41301" y="3661"/>
                </a:lnTo>
                <a:lnTo>
                  <a:pt x="53121" y="4251"/>
                </a:lnTo>
                <a:lnTo>
                  <a:pt x="83036" y="12660"/>
                </a:lnTo>
                <a:lnTo>
                  <a:pt x="115367" y="25963"/>
                </a:lnTo>
                <a:lnTo>
                  <a:pt x="149509" y="37972"/>
                </a:lnTo>
                <a:lnTo>
                  <a:pt x="184857" y="42500"/>
                </a:lnTo>
                <a:lnTo>
                  <a:pt x="343853" y="42500"/>
                </a:lnTo>
                <a:lnTo>
                  <a:pt x="355908" y="77201"/>
                </a:lnTo>
                <a:lnTo>
                  <a:pt x="361296" y="130391"/>
                </a:lnTo>
                <a:lnTo>
                  <a:pt x="352709" y="176354"/>
                </a:lnTo>
                <a:lnTo>
                  <a:pt x="348113" y="183091"/>
                </a:lnTo>
                <a:lnTo>
                  <a:pt x="341382" y="190300"/>
                </a:lnTo>
                <a:lnTo>
                  <a:pt x="334470" y="197973"/>
                </a:lnTo>
                <a:lnTo>
                  <a:pt x="329333" y="206100"/>
                </a:lnTo>
                <a:lnTo>
                  <a:pt x="323421" y="232545"/>
                </a:lnTo>
                <a:lnTo>
                  <a:pt x="321205" y="261261"/>
                </a:lnTo>
                <a:lnTo>
                  <a:pt x="316145" y="285767"/>
                </a:lnTo>
                <a:lnTo>
                  <a:pt x="312820" y="288950"/>
                </a:lnTo>
                <a:lnTo>
                  <a:pt x="274078" y="288950"/>
                </a:lnTo>
                <a:lnTo>
                  <a:pt x="267971" y="310998"/>
                </a:lnTo>
                <a:lnTo>
                  <a:pt x="256114" y="327293"/>
                </a:lnTo>
                <a:lnTo>
                  <a:pt x="243148" y="342478"/>
                </a:lnTo>
                <a:lnTo>
                  <a:pt x="233711" y="361196"/>
                </a:lnTo>
                <a:close/>
              </a:path>
              <a:path w="361314" h="361314">
                <a:moveTo>
                  <a:pt x="343853" y="42500"/>
                </a:moveTo>
                <a:lnTo>
                  <a:pt x="184857" y="42500"/>
                </a:lnTo>
                <a:lnTo>
                  <a:pt x="218128" y="34445"/>
                </a:lnTo>
                <a:lnTo>
                  <a:pt x="253162" y="19130"/>
                </a:lnTo>
                <a:lnTo>
                  <a:pt x="286979" y="6471"/>
                </a:lnTo>
                <a:lnTo>
                  <a:pt x="316594" y="6385"/>
                </a:lnTo>
                <a:lnTo>
                  <a:pt x="339891" y="31095"/>
                </a:lnTo>
                <a:lnTo>
                  <a:pt x="343853" y="42500"/>
                </a:lnTo>
                <a:close/>
              </a:path>
              <a:path w="361314" h="361314">
                <a:moveTo>
                  <a:pt x="293422" y="300389"/>
                </a:moveTo>
                <a:lnTo>
                  <a:pt x="287952" y="297686"/>
                </a:lnTo>
                <a:lnTo>
                  <a:pt x="282451" y="293275"/>
                </a:lnTo>
                <a:lnTo>
                  <a:pt x="274078" y="288950"/>
                </a:lnTo>
                <a:lnTo>
                  <a:pt x="312820" y="288950"/>
                </a:lnTo>
                <a:lnTo>
                  <a:pt x="301705" y="299587"/>
                </a:lnTo>
                <a:lnTo>
                  <a:pt x="293422" y="300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0874" y="2454275"/>
            <a:ext cx="3061335" cy="987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655"/>
              </a:lnSpc>
            </a:pPr>
            <a:r>
              <a:rPr spc="65" dirty="0">
                <a:solidFill>
                  <a:srgbClr val="FFFFFF"/>
                </a:solidFill>
              </a:rPr>
              <a:t>$1.5</a:t>
            </a:r>
            <a:r>
              <a:rPr spc="-480" dirty="0">
                <a:solidFill>
                  <a:srgbClr val="FFFFFF"/>
                </a:solidFill>
              </a:rPr>
              <a:t> </a:t>
            </a:r>
            <a:r>
              <a:rPr spc="-30" dirty="0">
                <a:solidFill>
                  <a:srgbClr val="FFFFFF"/>
                </a:solidFill>
              </a:rPr>
              <a:t>billion</a:t>
            </a:r>
          </a:p>
          <a:p>
            <a:pPr algn="ctr">
              <a:lnSpc>
                <a:spcPts val="2055"/>
              </a:lnSpc>
            </a:pPr>
            <a:r>
              <a:rPr sz="1800" b="0" spc="20" dirty="0">
                <a:solidFill>
                  <a:srgbClr val="FFFFFF"/>
                </a:solidFill>
                <a:latin typeface="Lucida Sans"/>
                <a:cs typeface="Lucida Sans"/>
              </a:rPr>
              <a:t>USD</a:t>
            </a:r>
            <a:r>
              <a:rPr sz="1800" b="0" spc="-25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800" b="0" spc="65" dirty="0">
                <a:solidFill>
                  <a:srgbClr val="FFFFFF"/>
                </a:solidFill>
                <a:latin typeface="Lucida Sans"/>
                <a:cs typeface="Lucida Sans"/>
              </a:rPr>
              <a:t>PER</a:t>
            </a:r>
            <a:r>
              <a:rPr sz="1800" b="0" spc="-25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800" b="0" spc="20" dirty="0">
                <a:solidFill>
                  <a:srgbClr val="FFFFFF"/>
                </a:solidFill>
                <a:latin typeface="Lucida Sans"/>
                <a:cs typeface="Lucida Sans"/>
              </a:rPr>
              <a:t>YEAR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15709" y="2454275"/>
            <a:ext cx="2922905" cy="987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655"/>
              </a:lnSpc>
            </a:pPr>
            <a:r>
              <a:rPr sz="4800" b="1" spc="165" dirty="0">
                <a:solidFill>
                  <a:srgbClr val="FFFFFF"/>
                </a:solidFill>
                <a:latin typeface="Gill Sans MT"/>
                <a:cs typeface="Gill Sans MT"/>
              </a:rPr>
              <a:t>$35</a:t>
            </a:r>
            <a:r>
              <a:rPr sz="4800" b="1" spc="-50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4800" b="1" spc="-30" dirty="0">
                <a:solidFill>
                  <a:srgbClr val="FFFFFF"/>
                </a:solidFill>
                <a:latin typeface="Gill Sans MT"/>
                <a:cs typeface="Gill Sans MT"/>
              </a:rPr>
              <a:t>billion</a:t>
            </a:r>
            <a:endParaRPr sz="4800">
              <a:latin typeface="Gill Sans MT"/>
              <a:cs typeface="Gill Sans MT"/>
            </a:endParaRPr>
          </a:p>
          <a:p>
            <a:pPr marL="9525" algn="ctr">
              <a:lnSpc>
                <a:spcPts val="2055"/>
              </a:lnSpc>
            </a:pPr>
            <a:r>
              <a:rPr sz="1800" spc="20" dirty="0">
                <a:solidFill>
                  <a:srgbClr val="FFFFFF"/>
                </a:solidFill>
                <a:latin typeface="Lucida Sans"/>
                <a:cs typeface="Lucida Sans"/>
              </a:rPr>
              <a:t>USD</a:t>
            </a:r>
            <a:r>
              <a:rPr sz="1800" spc="-25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Lucida Sans"/>
                <a:cs typeface="Lucida Sans"/>
              </a:rPr>
              <a:t>PER</a:t>
            </a:r>
            <a:r>
              <a:rPr sz="1800" spc="-254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800" spc="20" dirty="0">
                <a:solidFill>
                  <a:srgbClr val="FFFFFF"/>
                </a:solidFill>
                <a:latin typeface="Lucida Sans"/>
                <a:cs typeface="Lucida Sans"/>
              </a:rPr>
              <a:t>YEAR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6130925"/>
            <a:ext cx="9753600" cy="1162050"/>
          </a:xfrm>
          <a:custGeom>
            <a:avLst/>
            <a:gdLst/>
            <a:ahLst/>
            <a:cxnLst/>
            <a:rect l="l" t="t" r="r" b="b"/>
            <a:pathLst>
              <a:path w="9753600" h="1162050">
                <a:moveTo>
                  <a:pt x="0" y="1162049"/>
                </a:moveTo>
                <a:lnTo>
                  <a:pt x="0" y="0"/>
                </a:lnTo>
                <a:lnTo>
                  <a:pt x="9753600" y="0"/>
                </a:lnTo>
                <a:lnTo>
                  <a:pt x="9753600" y="1162049"/>
                </a:lnTo>
                <a:lnTo>
                  <a:pt x="0" y="1162049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18325" y="6388100"/>
            <a:ext cx="6273800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="1" spc="-280" dirty="0">
                <a:solidFill>
                  <a:srgbClr val="FFFFFF"/>
                </a:solidFill>
                <a:latin typeface="Gill Sans MT"/>
                <a:cs typeface="Gill Sans MT"/>
              </a:rPr>
              <a:t>LARGE </a:t>
            </a:r>
            <a:r>
              <a:rPr sz="4200" b="1" spc="-325" dirty="0">
                <a:solidFill>
                  <a:srgbClr val="FFFFFF"/>
                </a:solidFill>
                <a:latin typeface="Gill Sans MT"/>
                <a:cs typeface="Gill Sans MT"/>
              </a:rPr>
              <a:t>GLOBAL</a:t>
            </a:r>
            <a:r>
              <a:rPr sz="4200" b="1" spc="-4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4200" b="1" spc="-165" dirty="0">
                <a:solidFill>
                  <a:srgbClr val="FFFFFF"/>
                </a:solidFill>
                <a:latin typeface="Gill Sans MT"/>
                <a:cs typeface="Gill Sans MT"/>
              </a:rPr>
              <a:t>MARKET</a:t>
            </a:r>
            <a:endParaRPr sz="4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6001" y="5681476"/>
            <a:ext cx="72390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053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1575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88615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5656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82696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29737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76777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3817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0858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17898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64939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11979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59019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06060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53100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00140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47181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94222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41262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88302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35343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82383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29424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6464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23504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70545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17585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64625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11666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58706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05747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52787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99827" y="56814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46001" y="1630991"/>
            <a:ext cx="72390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053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1575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88615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35656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82696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29737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76777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623817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70858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17898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64939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11979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59019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06060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53100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00140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47181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94222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41262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88302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35343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082383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29424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576464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23504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70545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17585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64625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811666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58706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05747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552787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99827" y="16309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46001" y="2981149"/>
            <a:ext cx="72390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053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41575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88615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35656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82696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29737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76777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23817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70858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17898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364939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611979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59019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06060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53100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00140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847181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94222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341262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88302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835343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82383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29424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576464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23504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070545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317585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564625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811666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58706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305747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552787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799827" y="2981149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46001" y="4331318"/>
            <a:ext cx="72390" cy="0"/>
          </a:xfrm>
          <a:custGeom>
            <a:avLst/>
            <a:gdLst/>
            <a:ahLst/>
            <a:cxnLst/>
            <a:rect l="l" t="t" r="r" b="b"/>
            <a:pathLst>
              <a:path w="72390">
                <a:moveTo>
                  <a:pt x="0" y="0"/>
                </a:moveTo>
                <a:lnTo>
                  <a:pt x="72053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41575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88615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635656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82696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129737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76777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23817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70858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117898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364939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11979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859019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106060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835343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082383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329424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552787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799827" y="4331318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520" y="0"/>
                </a:lnTo>
              </a:path>
            </a:pathLst>
          </a:custGeom>
          <a:ln w="41173">
            <a:solidFill>
              <a:srgbClr val="D0D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94534" y="7011048"/>
            <a:ext cx="8044180" cy="0"/>
          </a:xfrm>
          <a:custGeom>
            <a:avLst/>
            <a:gdLst/>
            <a:ahLst/>
            <a:cxnLst/>
            <a:rect l="l" t="t" r="r" b="b"/>
            <a:pathLst>
              <a:path w="8044180">
                <a:moveTo>
                  <a:pt x="0" y="0"/>
                </a:moveTo>
                <a:lnTo>
                  <a:pt x="8043820" y="0"/>
                </a:lnTo>
              </a:path>
            </a:pathLst>
          </a:custGeom>
          <a:ln w="1029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76068" y="3597124"/>
            <a:ext cx="2484120" cy="3141345"/>
          </a:xfrm>
          <a:custGeom>
            <a:avLst/>
            <a:gdLst/>
            <a:ahLst/>
            <a:cxnLst/>
            <a:rect l="l" t="t" r="r" b="b"/>
            <a:pathLst>
              <a:path w="2484120" h="3141345">
                <a:moveTo>
                  <a:pt x="2484032" y="3141005"/>
                </a:moveTo>
                <a:lnTo>
                  <a:pt x="0" y="3141005"/>
                </a:lnTo>
                <a:lnTo>
                  <a:pt x="0" y="1044939"/>
                </a:lnTo>
                <a:lnTo>
                  <a:pt x="2443960" y="144"/>
                </a:lnTo>
                <a:lnTo>
                  <a:pt x="2484032" y="0"/>
                </a:lnTo>
                <a:lnTo>
                  <a:pt x="2484032" y="3141005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356073" y="1513585"/>
            <a:ext cx="2484120" cy="5224780"/>
          </a:xfrm>
          <a:custGeom>
            <a:avLst/>
            <a:gdLst/>
            <a:ahLst/>
            <a:cxnLst/>
            <a:rect l="l" t="t" r="r" b="b"/>
            <a:pathLst>
              <a:path w="2484120" h="5224780">
                <a:moveTo>
                  <a:pt x="2484022" y="5224523"/>
                </a:moveTo>
                <a:lnTo>
                  <a:pt x="0" y="5224523"/>
                </a:lnTo>
                <a:lnTo>
                  <a:pt x="0" y="982098"/>
                </a:lnTo>
                <a:lnTo>
                  <a:pt x="2430970" y="0"/>
                </a:lnTo>
                <a:lnTo>
                  <a:pt x="2484022" y="0"/>
                </a:lnTo>
                <a:lnTo>
                  <a:pt x="2484022" y="5224523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16065" y="2522148"/>
            <a:ext cx="2484120" cy="4216400"/>
          </a:xfrm>
          <a:custGeom>
            <a:avLst/>
            <a:gdLst/>
            <a:ahLst/>
            <a:cxnLst/>
            <a:rect l="l" t="t" r="r" b="b"/>
            <a:pathLst>
              <a:path w="2484120" h="4216400">
                <a:moveTo>
                  <a:pt x="2484042" y="4215971"/>
                </a:moveTo>
                <a:lnTo>
                  <a:pt x="0" y="4215971"/>
                </a:lnTo>
                <a:lnTo>
                  <a:pt x="0" y="1027749"/>
                </a:lnTo>
                <a:lnTo>
                  <a:pt x="2484042" y="0"/>
                </a:lnTo>
                <a:lnTo>
                  <a:pt x="2484042" y="4215971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76068" y="1185371"/>
            <a:ext cx="7708265" cy="3127375"/>
          </a:xfrm>
          <a:custGeom>
            <a:avLst/>
            <a:gdLst/>
            <a:ahLst/>
            <a:cxnLst/>
            <a:rect l="l" t="t" r="r" b="b"/>
            <a:pathLst>
              <a:path w="7708265" h="3127375">
                <a:moveTo>
                  <a:pt x="0" y="3127305"/>
                </a:moveTo>
                <a:lnTo>
                  <a:pt x="7708082" y="0"/>
                </a:lnTo>
              </a:path>
            </a:pathLst>
          </a:custGeom>
          <a:ln w="1029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02484" y="977652"/>
            <a:ext cx="688340" cy="418465"/>
          </a:xfrm>
          <a:custGeom>
            <a:avLst/>
            <a:gdLst/>
            <a:ahLst/>
            <a:cxnLst/>
            <a:rect l="l" t="t" r="r" b="b"/>
            <a:pathLst>
              <a:path w="688340" h="418465">
                <a:moveTo>
                  <a:pt x="134894" y="417930"/>
                </a:moveTo>
                <a:lnTo>
                  <a:pt x="0" y="85445"/>
                </a:lnTo>
                <a:lnTo>
                  <a:pt x="687873" y="0"/>
                </a:lnTo>
                <a:lnTo>
                  <a:pt x="134894" y="4179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94534" y="1205958"/>
            <a:ext cx="0" cy="5846445"/>
          </a:xfrm>
          <a:custGeom>
            <a:avLst/>
            <a:gdLst/>
            <a:ahLst/>
            <a:cxnLst/>
            <a:rect l="l" t="t" r="r" b="b"/>
            <a:pathLst>
              <a:path h="5846445">
                <a:moveTo>
                  <a:pt x="0" y="5846262"/>
                </a:moveTo>
                <a:lnTo>
                  <a:pt x="0" y="0"/>
                </a:lnTo>
              </a:path>
            </a:pathLst>
          </a:custGeom>
          <a:ln w="1029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1480204" y="6162675"/>
            <a:ext cx="164973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90" dirty="0">
                <a:solidFill>
                  <a:srgbClr val="FFFFFF"/>
                </a:solidFill>
                <a:latin typeface="Gill Sans MT"/>
                <a:cs typeface="Gill Sans MT"/>
              </a:rPr>
              <a:t>PHASE</a:t>
            </a:r>
            <a:r>
              <a:rPr sz="3200" b="1" spc="-3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200" b="1" spc="100" dirty="0">
                <a:solidFill>
                  <a:srgbClr val="FFFFFF"/>
                </a:solidFill>
                <a:latin typeface="Gill Sans MT"/>
                <a:cs typeface="Gill Sans MT"/>
              </a:rPr>
              <a:t>1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118629" y="6153150"/>
            <a:ext cx="164973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90" dirty="0">
                <a:solidFill>
                  <a:srgbClr val="FFFFFF"/>
                </a:solidFill>
                <a:latin typeface="Gill Sans MT"/>
                <a:cs typeface="Gill Sans MT"/>
              </a:rPr>
              <a:t>PHASE</a:t>
            </a:r>
            <a:r>
              <a:rPr sz="3200" b="1" spc="-3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200" b="1" spc="100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795154" y="6191250"/>
            <a:ext cx="164973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90" dirty="0">
                <a:solidFill>
                  <a:srgbClr val="FFFFFF"/>
                </a:solidFill>
                <a:latin typeface="Gill Sans MT"/>
                <a:cs typeface="Gill Sans MT"/>
              </a:rPr>
              <a:t>PHASE</a:t>
            </a:r>
            <a:r>
              <a:rPr sz="3200" b="1" spc="-3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200" b="1" spc="10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066800" y="6008242"/>
            <a:ext cx="7905750" cy="111760"/>
          </a:xfrm>
          <a:custGeom>
            <a:avLst/>
            <a:gdLst/>
            <a:ahLst/>
            <a:cxnLst/>
            <a:rect l="l" t="t" r="r" b="b"/>
            <a:pathLst>
              <a:path w="7905750" h="111760">
                <a:moveTo>
                  <a:pt x="0" y="0"/>
                </a:moveTo>
                <a:lnTo>
                  <a:pt x="7905750" y="0"/>
                </a:lnTo>
                <a:lnTo>
                  <a:pt x="7905750" y="111759"/>
                </a:lnTo>
                <a:lnTo>
                  <a:pt x="0" y="11175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1538973" y="5000625"/>
            <a:ext cx="1532255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95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3200" b="1" spc="-240" dirty="0">
                <a:solidFill>
                  <a:srgbClr val="FFFFFF"/>
                </a:solidFill>
                <a:latin typeface="Gill Sans MT"/>
                <a:cs typeface="Gill Sans MT"/>
              </a:rPr>
              <a:t>H</a:t>
            </a:r>
            <a:r>
              <a:rPr sz="3200" b="1" spc="-165" dirty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sz="3200" b="1" spc="-215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3200" b="1" spc="-6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3200" b="1" spc="-229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125855" y="3773744"/>
            <a:ext cx="1868170" cy="171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7200"/>
              </a:lnSpc>
            </a:pPr>
            <a:r>
              <a:rPr sz="3200" b="1" u="heavy" spc="-125" dirty="0">
                <a:solidFill>
                  <a:srgbClr val="FFFFFF"/>
                </a:solidFill>
                <a:latin typeface="Gill Sans MT"/>
                <a:cs typeface="Gill Sans MT"/>
              </a:rPr>
              <a:t>H</a:t>
            </a:r>
            <a:r>
              <a:rPr sz="3200" b="1" spc="-1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3200" b="1" u="heavy" spc="-12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3200" b="1" spc="-125" dirty="0">
                <a:solidFill>
                  <a:srgbClr val="FFFFFF"/>
                </a:solidFill>
                <a:latin typeface="Gill Sans MT"/>
                <a:cs typeface="Gill Sans MT"/>
              </a:rPr>
              <a:t>E  </a:t>
            </a:r>
            <a:r>
              <a:rPr sz="3200" b="1" spc="-95" dirty="0">
                <a:solidFill>
                  <a:srgbClr val="FFFFFF"/>
                </a:solidFill>
                <a:latin typeface="Gill Sans MT"/>
                <a:cs typeface="Gill Sans MT"/>
              </a:rPr>
              <a:t>GYM  </a:t>
            </a:r>
            <a:r>
              <a:rPr sz="3200" b="1" spc="-395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3200" b="1" spc="-19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3200" b="1" spc="-31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3200" b="1" spc="-19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3200" b="1" spc="15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3200" b="1" spc="-19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3200" b="1" spc="-16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416356" y="3201098"/>
            <a:ext cx="2259330" cy="228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b="1" spc="-160" dirty="0">
                <a:solidFill>
                  <a:srgbClr val="FFFFFF"/>
                </a:solidFill>
                <a:latin typeface="Gill Sans MT"/>
                <a:cs typeface="Gill Sans MT"/>
              </a:rPr>
              <a:t>BIG</a:t>
            </a:r>
            <a:r>
              <a:rPr sz="3200" b="1" spc="-3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3200" b="1" spc="-250" dirty="0">
                <a:solidFill>
                  <a:srgbClr val="FFFFFF"/>
                </a:solidFill>
                <a:latin typeface="Gill Sans MT"/>
                <a:cs typeface="Gill Sans MT"/>
              </a:rPr>
              <a:t>DATA</a:t>
            </a:r>
            <a:endParaRPr sz="3200">
              <a:latin typeface="Gill Sans MT"/>
              <a:cs typeface="Gill Sans MT"/>
            </a:endParaRPr>
          </a:p>
          <a:p>
            <a:pPr marL="12700" marR="5080" algn="ctr">
              <a:lnSpc>
                <a:spcPts val="3379"/>
              </a:lnSpc>
              <a:spcBef>
                <a:spcPts val="2090"/>
              </a:spcBef>
            </a:pPr>
            <a:r>
              <a:rPr sz="3200" b="1" u="heavy" spc="-16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3200" b="1" spc="-165" dirty="0">
                <a:solidFill>
                  <a:srgbClr val="FFFFFF"/>
                </a:solidFill>
                <a:latin typeface="Gill Sans MT"/>
                <a:cs typeface="Gill Sans MT"/>
              </a:rPr>
              <a:t>ACH</a:t>
            </a:r>
            <a:r>
              <a:rPr sz="3200" b="1" u="heavy" spc="-16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3200" b="1" spc="-165" dirty="0">
                <a:solidFill>
                  <a:srgbClr val="FFFFFF"/>
                </a:solidFill>
                <a:latin typeface="Gill Sans MT"/>
                <a:cs typeface="Gill Sans MT"/>
              </a:rPr>
              <a:t>NE  </a:t>
            </a:r>
            <a:r>
              <a:rPr sz="3200" b="1" spc="-210" dirty="0">
                <a:solidFill>
                  <a:srgbClr val="FFFFFF"/>
                </a:solidFill>
                <a:latin typeface="Gill Sans MT"/>
                <a:cs typeface="Gill Sans MT"/>
              </a:rPr>
              <a:t>LEARNING</a:t>
            </a:r>
            <a:endParaRPr sz="32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1415"/>
              </a:spcBef>
            </a:pPr>
            <a:r>
              <a:rPr sz="3200" b="1" spc="-2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3200" b="1" spc="-275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3200" b="1" spc="-2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3200" b="1" spc="-31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3200" b="1" spc="-165" dirty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sz="3200" b="1" spc="-395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3200" b="1" spc="-6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3200" b="1" spc="-315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3200" b="1" spc="-21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12802" y="0"/>
            <a:ext cx="9740900" cy="815975"/>
          </a:xfrm>
          <a:custGeom>
            <a:avLst/>
            <a:gdLst/>
            <a:ahLst/>
            <a:cxnLst/>
            <a:rect l="l" t="t" r="r" b="b"/>
            <a:pathLst>
              <a:path w="9740900" h="815975">
                <a:moveTo>
                  <a:pt x="0" y="0"/>
                </a:moveTo>
                <a:lnTo>
                  <a:pt x="9740797" y="0"/>
                </a:lnTo>
                <a:lnTo>
                  <a:pt x="9740797" y="815974"/>
                </a:lnTo>
                <a:lnTo>
                  <a:pt x="0" y="815974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>
            <a:spLocks noGrp="1"/>
          </p:cNvSpPr>
          <p:nvPr>
            <p:ph type="title"/>
          </p:nvPr>
        </p:nvSpPr>
        <p:spPr>
          <a:xfrm>
            <a:off x="2091315" y="82550"/>
            <a:ext cx="5527675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345" dirty="0">
                <a:solidFill>
                  <a:srgbClr val="FFFFFF"/>
                </a:solidFill>
              </a:rPr>
              <a:t>GROWTH</a:t>
            </a:r>
            <a:r>
              <a:rPr sz="4200" spc="-405" dirty="0">
                <a:solidFill>
                  <a:srgbClr val="FFFFFF"/>
                </a:solidFill>
              </a:rPr>
              <a:t> </a:t>
            </a:r>
            <a:r>
              <a:rPr sz="4200" spc="-315" dirty="0">
                <a:solidFill>
                  <a:srgbClr val="FFFFFF"/>
                </a:solidFill>
              </a:rPr>
              <a:t>POTENTIAL</a:t>
            </a:r>
            <a:endParaRPr sz="4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86575" y="5111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1428750" h="1428750">
                <a:moveTo>
                  <a:pt x="714374" y="1428749"/>
                </a:moveTo>
                <a:lnTo>
                  <a:pt x="661290" y="1427020"/>
                </a:lnTo>
                <a:lnTo>
                  <a:pt x="609638" y="1421833"/>
                </a:lnTo>
                <a:lnTo>
                  <a:pt x="559418" y="1413186"/>
                </a:lnTo>
                <a:lnTo>
                  <a:pt x="510632" y="1401082"/>
                </a:lnTo>
                <a:lnTo>
                  <a:pt x="463277" y="1385519"/>
                </a:lnTo>
                <a:lnTo>
                  <a:pt x="417356" y="1366497"/>
                </a:lnTo>
                <a:lnTo>
                  <a:pt x="372867" y="1344018"/>
                </a:lnTo>
                <a:lnTo>
                  <a:pt x="329810" y="1318079"/>
                </a:lnTo>
                <a:lnTo>
                  <a:pt x="288186" y="1288683"/>
                </a:lnTo>
                <a:lnTo>
                  <a:pt x="247994" y="1255828"/>
                </a:lnTo>
                <a:lnTo>
                  <a:pt x="209235" y="1219515"/>
                </a:lnTo>
                <a:lnTo>
                  <a:pt x="172921" y="1180755"/>
                </a:lnTo>
                <a:lnTo>
                  <a:pt x="140066" y="1140564"/>
                </a:lnTo>
                <a:lnTo>
                  <a:pt x="110670" y="1098939"/>
                </a:lnTo>
                <a:lnTo>
                  <a:pt x="84731" y="1055883"/>
                </a:lnTo>
                <a:lnTo>
                  <a:pt x="62251" y="1011393"/>
                </a:lnTo>
                <a:lnTo>
                  <a:pt x="43230" y="965472"/>
                </a:lnTo>
                <a:lnTo>
                  <a:pt x="27667" y="918117"/>
                </a:lnTo>
                <a:lnTo>
                  <a:pt x="15562" y="869331"/>
                </a:lnTo>
                <a:lnTo>
                  <a:pt x="6916" y="819111"/>
                </a:lnTo>
                <a:lnTo>
                  <a:pt x="1729" y="767459"/>
                </a:lnTo>
                <a:lnTo>
                  <a:pt x="0" y="714374"/>
                </a:lnTo>
                <a:lnTo>
                  <a:pt x="1729" y="661290"/>
                </a:lnTo>
                <a:lnTo>
                  <a:pt x="6916" y="609638"/>
                </a:lnTo>
                <a:lnTo>
                  <a:pt x="15562" y="559418"/>
                </a:lnTo>
                <a:lnTo>
                  <a:pt x="27667" y="510632"/>
                </a:lnTo>
                <a:lnTo>
                  <a:pt x="43230" y="463277"/>
                </a:lnTo>
                <a:lnTo>
                  <a:pt x="62251" y="417356"/>
                </a:lnTo>
                <a:lnTo>
                  <a:pt x="84731" y="372867"/>
                </a:lnTo>
                <a:lnTo>
                  <a:pt x="110670" y="329810"/>
                </a:lnTo>
                <a:lnTo>
                  <a:pt x="140066" y="288186"/>
                </a:lnTo>
                <a:lnTo>
                  <a:pt x="172921" y="247994"/>
                </a:lnTo>
                <a:lnTo>
                  <a:pt x="209235" y="209235"/>
                </a:lnTo>
                <a:lnTo>
                  <a:pt x="247994" y="172921"/>
                </a:lnTo>
                <a:lnTo>
                  <a:pt x="288186" y="140066"/>
                </a:lnTo>
                <a:lnTo>
                  <a:pt x="329810" y="110670"/>
                </a:lnTo>
                <a:lnTo>
                  <a:pt x="372867" y="84731"/>
                </a:lnTo>
                <a:lnTo>
                  <a:pt x="417356" y="62251"/>
                </a:lnTo>
                <a:lnTo>
                  <a:pt x="463277" y="43230"/>
                </a:lnTo>
                <a:lnTo>
                  <a:pt x="510632" y="27667"/>
                </a:lnTo>
                <a:lnTo>
                  <a:pt x="559418" y="15562"/>
                </a:lnTo>
                <a:lnTo>
                  <a:pt x="609638" y="6916"/>
                </a:lnTo>
                <a:lnTo>
                  <a:pt x="661290" y="1729"/>
                </a:lnTo>
                <a:lnTo>
                  <a:pt x="714374" y="0"/>
                </a:lnTo>
                <a:lnTo>
                  <a:pt x="767459" y="1729"/>
                </a:lnTo>
                <a:lnTo>
                  <a:pt x="819111" y="6916"/>
                </a:lnTo>
                <a:lnTo>
                  <a:pt x="869331" y="15562"/>
                </a:lnTo>
                <a:lnTo>
                  <a:pt x="918117" y="27667"/>
                </a:lnTo>
                <a:lnTo>
                  <a:pt x="965472" y="43230"/>
                </a:lnTo>
                <a:lnTo>
                  <a:pt x="1011393" y="62251"/>
                </a:lnTo>
                <a:lnTo>
                  <a:pt x="1055883" y="84731"/>
                </a:lnTo>
                <a:lnTo>
                  <a:pt x="1098939" y="110670"/>
                </a:lnTo>
                <a:lnTo>
                  <a:pt x="1140564" y="140066"/>
                </a:lnTo>
                <a:lnTo>
                  <a:pt x="1180755" y="172921"/>
                </a:lnTo>
                <a:lnTo>
                  <a:pt x="1219515" y="209235"/>
                </a:lnTo>
                <a:lnTo>
                  <a:pt x="1255828" y="247994"/>
                </a:lnTo>
                <a:lnTo>
                  <a:pt x="1288683" y="288186"/>
                </a:lnTo>
                <a:lnTo>
                  <a:pt x="1318079" y="329810"/>
                </a:lnTo>
                <a:lnTo>
                  <a:pt x="1344018" y="372867"/>
                </a:lnTo>
                <a:lnTo>
                  <a:pt x="1366497" y="417356"/>
                </a:lnTo>
                <a:lnTo>
                  <a:pt x="1385519" y="463277"/>
                </a:lnTo>
                <a:lnTo>
                  <a:pt x="1401082" y="510632"/>
                </a:lnTo>
                <a:lnTo>
                  <a:pt x="1413186" y="559418"/>
                </a:lnTo>
                <a:lnTo>
                  <a:pt x="1421833" y="609638"/>
                </a:lnTo>
                <a:lnTo>
                  <a:pt x="1427020" y="661290"/>
                </a:lnTo>
                <a:lnTo>
                  <a:pt x="1428749" y="714374"/>
                </a:lnTo>
                <a:lnTo>
                  <a:pt x="1427020" y="767459"/>
                </a:lnTo>
                <a:lnTo>
                  <a:pt x="1421833" y="819111"/>
                </a:lnTo>
                <a:lnTo>
                  <a:pt x="1413186" y="869331"/>
                </a:lnTo>
                <a:lnTo>
                  <a:pt x="1401082" y="918117"/>
                </a:lnTo>
                <a:lnTo>
                  <a:pt x="1385519" y="965472"/>
                </a:lnTo>
                <a:lnTo>
                  <a:pt x="1366497" y="1011393"/>
                </a:lnTo>
                <a:lnTo>
                  <a:pt x="1344018" y="1055883"/>
                </a:lnTo>
                <a:lnTo>
                  <a:pt x="1318079" y="1098939"/>
                </a:lnTo>
                <a:lnTo>
                  <a:pt x="1288683" y="1140564"/>
                </a:lnTo>
                <a:lnTo>
                  <a:pt x="1255828" y="1180755"/>
                </a:lnTo>
                <a:lnTo>
                  <a:pt x="1219515" y="1219515"/>
                </a:lnTo>
                <a:lnTo>
                  <a:pt x="1180755" y="1255828"/>
                </a:lnTo>
                <a:lnTo>
                  <a:pt x="1140564" y="1288683"/>
                </a:lnTo>
                <a:lnTo>
                  <a:pt x="1098939" y="1318079"/>
                </a:lnTo>
                <a:lnTo>
                  <a:pt x="1055883" y="1344018"/>
                </a:lnTo>
                <a:lnTo>
                  <a:pt x="1011393" y="1366497"/>
                </a:lnTo>
                <a:lnTo>
                  <a:pt x="965472" y="1385519"/>
                </a:lnTo>
                <a:lnTo>
                  <a:pt x="918117" y="1401082"/>
                </a:lnTo>
                <a:lnTo>
                  <a:pt x="869331" y="1413186"/>
                </a:lnTo>
                <a:lnTo>
                  <a:pt x="819111" y="1421833"/>
                </a:lnTo>
                <a:lnTo>
                  <a:pt x="767459" y="1427020"/>
                </a:lnTo>
                <a:lnTo>
                  <a:pt x="714374" y="1428749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362575" cy="7302500"/>
          </a:xfrm>
          <a:custGeom>
            <a:avLst/>
            <a:gdLst/>
            <a:ahLst/>
            <a:cxnLst/>
            <a:rect l="l" t="t" r="r" b="b"/>
            <a:pathLst>
              <a:path w="5362575" h="7302500">
                <a:moveTo>
                  <a:pt x="0" y="0"/>
                </a:moveTo>
                <a:lnTo>
                  <a:pt x="5362575" y="0"/>
                </a:lnTo>
                <a:lnTo>
                  <a:pt x="5362575" y="7302500"/>
                </a:lnTo>
                <a:lnTo>
                  <a:pt x="0" y="7302500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65328" y="4295775"/>
            <a:ext cx="226187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70" dirty="0">
                <a:latin typeface="Lucida Sans"/>
                <a:cs typeface="Lucida Sans"/>
              </a:rPr>
              <a:t>ENGINEERS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4861" y="1918377"/>
            <a:ext cx="4229135" cy="2883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86575" y="27876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1428750" h="1428750">
                <a:moveTo>
                  <a:pt x="714374" y="1428749"/>
                </a:moveTo>
                <a:lnTo>
                  <a:pt x="661290" y="1427020"/>
                </a:lnTo>
                <a:lnTo>
                  <a:pt x="609638" y="1421833"/>
                </a:lnTo>
                <a:lnTo>
                  <a:pt x="559418" y="1413186"/>
                </a:lnTo>
                <a:lnTo>
                  <a:pt x="510632" y="1401082"/>
                </a:lnTo>
                <a:lnTo>
                  <a:pt x="463277" y="1385519"/>
                </a:lnTo>
                <a:lnTo>
                  <a:pt x="417356" y="1366497"/>
                </a:lnTo>
                <a:lnTo>
                  <a:pt x="372867" y="1344018"/>
                </a:lnTo>
                <a:lnTo>
                  <a:pt x="329810" y="1318079"/>
                </a:lnTo>
                <a:lnTo>
                  <a:pt x="288186" y="1288683"/>
                </a:lnTo>
                <a:lnTo>
                  <a:pt x="247994" y="1255828"/>
                </a:lnTo>
                <a:lnTo>
                  <a:pt x="209235" y="1219515"/>
                </a:lnTo>
                <a:lnTo>
                  <a:pt x="172921" y="1180755"/>
                </a:lnTo>
                <a:lnTo>
                  <a:pt x="140066" y="1140564"/>
                </a:lnTo>
                <a:lnTo>
                  <a:pt x="110670" y="1098939"/>
                </a:lnTo>
                <a:lnTo>
                  <a:pt x="84731" y="1055883"/>
                </a:lnTo>
                <a:lnTo>
                  <a:pt x="62251" y="1011393"/>
                </a:lnTo>
                <a:lnTo>
                  <a:pt x="43230" y="965472"/>
                </a:lnTo>
                <a:lnTo>
                  <a:pt x="27667" y="918117"/>
                </a:lnTo>
                <a:lnTo>
                  <a:pt x="15562" y="869331"/>
                </a:lnTo>
                <a:lnTo>
                  <a:pt x="6916" y="819111"/>
                </a:lnTo>
                <a:lnTo>
                  <a:pt x="1729" y="767459"/>
                </a:lnTo>
                <a:lnTo>
                  <a:pt x="0" y="714374"/>
                </a:lnTo>
                <a:lnTo>
                  <a:pt x="1729" y="661290"/>
                </a:lnTo>
                <a:lnTo>
                  <a:pt x="6916" y="609638"/>
                </a:lnTo>
                <a:lnTo>
                  <a:pt x="15562" y="559418"/>
                </a:lnTo>
                <a:lnTo>
                  <a:pt x="27667" y="510632"/>
                </a:lnTo>
                <a:lnTo>
                  <a:pt x="43230" y="463277"/>
                </a:lnTo>
                <a:lnTo>
                  <a:pt x="62251" y="417356"/>
                </a:lnTo>
                <a:lnTo>
                  <a:pt x="84731" y="372867"/>
                </a:lnTo>
                <a:lnTo>
                  <a:pt x="110670" y="329810"/>
                </a:lnTo>
                <a:lnTo>
                  <a:pt x="140066" y="288186"/>
                </a:lnTo>
                <a:lnTo>
                  <a:pt x="172921" y="247994"/>
                </a:lnTo>
                <a:lnTo>
                  <a:pt x="209235" y="209235"/>
                </a:lnTo>
                <a:lnTo>
                  <a:pt x="247994" y="172921"/>
                </a:lnTo>
                <a:lnTo>
                  <a:pt x="288186" y="140066"/>
                </a:lnTo>
                <a:lnTo>
                  <a:pt x="329810" y="110670"/>
                </a:lnTo>
                <a:lnTo>
                  <a:pt x="372867" y="84731"/>
                </a:lnTo>
                <a:lnTo>
                  <a:pt x="417356" y="62251"/>
                </a:lnTo>
                <a:lnTo>
                  <a:pt x="463277" y="43230"/>
                </a:lnTo>
                <a:lnTo>
                  <a:pt x="510632" y="27667"/>
                </a:lnTo>
                <a:lnTo>
                  <a:pt x="559418" y="15562"/>
                </a:lnTo>
                <a:lnTo>
                  <a:pt x="609638" y="6916"/>
                </a:lnTo>
                <a:lnTo>
                  <a:pt x="661290" y="1729"/>
                </a:lnTo>
                <a:lnTo>
                  <a:pt x="714374" y="0"/>
                </a:lnTo>
                <a:lnTo>
                  <a:pt x="767459" y="1729"/>
                </a:lnTo>
                <a:lnTo>
                  <a:pt x="819111" y="6916"/>
                </a:lnTo>
                <a:lnTo>
                  <a:pt x="869331" y="15562"/>
                </a:lnTo>
                <a:lnTo>
                  <a:pt x="918117" y="27667"/>
                </a:lnTo>
                <a:lnTo>
                  <a:pt x="965472" y="43230"/>
                </a:lnTo>
                <a:lnTo>
                  <a:pt x="1011393" y="62251"/>
                </a:lnTo>
                <a:lnTo>
                  <a:pt x="1055883" y="84731"/>
                </a:lnTo>
                <a:lnTo>
                  <a:pt x="1098939" y="110670"/>
                </a:lnTo>
                <a:lnTo>
                  <a:pt x="1140564" y="140066"/>
                </a:lnTo>
                <a:lnTo>
                  <a:pt x="1180755" y="172921"/>
                </a:lnTo>
                <a:lnTo>
                  <a:pt x="1219515" y="209235"/>
                </a:lnTo>
                <a:lnTo>
                  <a:pt x="1255828" y="247994"/>
                </a:lnTo>
                <a:lnTo>
                  <a:pt x="1288683" y="288186"/>
                </a:lnTo>
                <a:lnTo>
                  <a:pt x="1318079" y="329810"/>
                </a:lnTo>
                <a:lnTo>
                  <a:pt x="1344018" y="372867"/>
                </a:lnTo>
                <a:lnTo>
                  <a:pt x="1366497" y="417356"/>
                </a:lnTo>
                <a:lnTo>
                  <a:pt x="1385519" y="463277"/>
                </a:lnTo>
                <a:lnTo>
                  <a:pt x="1401082" y="510632"/>
                </a:lnTo>
                <a:lnTo>
                  <a:pt x="1413186" y="559418"/>
                </a:lnTo>
                <a:lnTo>
                  <a:pt x="1421833" y="609638"/>
                </a:lnTo>
                <a:lnTo>
                  <a:pt x="1427020" y="661290"/>
                </a:lnTo>
                <a:lnTo>
                  <a:pt x="1428749" y="714374"/>
                </a:lnTo>
                <a:lnTo>
                  <a:pt x="1427020" y="767459"/>
                </a:lnTo>
                <a:lnTo>
                  <a:pt x="1421833" y="819111"/>
                </a:lnTo>
                <a:lnTo>
                  <a:pt x="1413186" y="869331"/>
                </a:lnTo>
                <a:lnTo>
                  <a:pt x="1401082" y="918117"/>
                </a:lnTo>
                <a:lnTo>
                  <a:pt x="1385519" y="965472"/>
                </a:lnTo>
                <a:lnTo>
                  <a:pt x="1366497" y="1011393"/>
                </a:lnTo>
                <a:lnTo>
                  <a:pt x="1344018" y="1055883"/>
                </a:lnTo>
                <a:lnTo>
                  <a:pt x="1318079" y="1098939"/>
                </a:lnTo>
                <a:lnTo>
                  <a:pt x="1288683" y="1140564"/>
                </a:lnTo>
                <a:lnTo>
                  <a:pt x="1255828" y="1180755"/>
                </a:lnTo>
                <a:lnTo>
                  <a:pt x="1219515" y="1219515"/>
                </a:lnTo>
                <a:lnTo>
                  <a:pt x="1180755" y="1255828"/>
                </a:lnTo>
                <a:lnTo>
                  <a:pt x="1140564" y="1288683"/>
                </a:lnTo>
                <a:lnTo>
                  <a:pt x="1098939" y="1318079"/>
                </a:lnTo>
                <a:lnTo>
                  <a:pt x="1055883" y="1344018"/>
                </a:lnTo>
                <a:lnTo>
                  <a:pt x="1011393" y="1366497"/>
                </a:lnTo>
                <a:lnTo>
                  <a:pt x="965472" y="1385519"/>
                </a:lnTo>
                <a:lnTo>
                  <a:pt x="918117" y="1401082"/>
                </a:lnTo>
                <a:lnTo>
                  <a:pt x="869331" y="1413186"/>
                </a:lnTo>
                <a:lnTo>
                  <a:pt x="819111" y="1421833"/>
                </a:lnTo>
                <a:lnTo>
                  <a:pt x="767459" y="1427020"/>
                </a:lnTo>
                <a:lnTo>
                  <a:pt x="714374" y="1428749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6664" y="3054488"/>
            <a:ext cx="391795" cy="391795"/>
          </a:xfrm>
          <a:custGeom>
            <a:avLst/>
            <a:gdLst/>
            <a:ahLst/>
            <a:cxnLst/>
            <a:rect l="l" t="t" r="r" b="b"/>
            <a:pathLst>
              <a:path w="391795" h="391795">
                <a:moveTo>
                  <a:pt x="380287" y="264314"/>
                </a:moveTo>
                <a:lnTo>
                  <a:pt x="132388" y="264314"/>
                </a:lnTo>
                <a:lnTo>
                  <a:pt x="236424" y="236421"/>
                </a:lnTo>
                <a:lnTo>
                  <a:pt x="264315" y="132379"/>
                </a:lnTo>
                <a:lnTo>
                  <a:pt x="140068" y="8121"/>
                </a:lnTo>
                <a:lnTo>
                  <a:pt x="191342" y="0"/>
                </a:lnTo>
                <a:lnTo>
                  <a:pt x="242926" y="5499"/>
                </a:lnTo>
                <a:lnTo>
                  <a:pt x="291908" y="24635"/>
                </a:lnTo>
                <a:lnTo>
                  <a:pt x="335376" y="57420"/>
                </a:lnTo>
                <a:lnTo>
                  <a:pt x="363534" y="92944"/>
                </a:lnTo>
                <a:lnTo>
                  <a:pt x="382306" y="132635"/>
                </a:lnTo>
                <a:lnTo>
                  <a:pt x="391691" y="174826"/>
                </a:lnTo>
                <a:lnTo>
                  <a:pt x="391691" y="217852"/>
                </a:lnTo>
                <a:lnTo>
                  <a:pt x="382306" y="260045"/>
                </a:lnTo>
                <a:lnTo>
                  <a:pt x="380287" y="264314"/>
                </a:lnTo>
                <a:close/>
              </a:path>
              <a:path w="391795" h="391795">
                <a:moveTo>
                  <a:pt x="217941" y="391655"/>
                </a:moveTo>
                <a:lnTo>
                  <a:pt x="174905" y="391655"/>
                </a:lnTo>
                <a:lnTo>
                  <a:pt x="132699" y="382257"/>
                </a:lnTo>
                <a:lnTo>
                  <a:pt x="92989" y="363462"/>
                </a:lnTo>
                <a:lnTo>
                  <a:pt x="57440" y="335270"/>
                </a:lnTo>
                <a:lnTo>
                  <a:pt x="24623" y="291896"/>
                </a:lnTo>
                <a:lnTo>
                  <a:pt x="5484" y="242958"/>
                </a:lnTo>
                <a:lnTo>
                  <a:pt x="0" y="191377"/>
                </a:lnTo>
                <a:lnTo>
                  <a:pt x="8143" y="140078"/>
                </a:lnTo>
                <a:lnTo>
                  <a:pt x="132388" y="264314"/>
                </a:lnTo>
                <a:lnTo>
                  <a:pt x="380287" y="264314"/>
                </a:lnTo>
                <a:lnTo>
                  <a:pt x="363534" y="299740"/>
                </a:lnTo>
                <a:lnTo>
                  <a:pt x="335376" y="335270"/>
                </a:lnTo>
                <a:lnTo>
                  <a:pt x="299842" y="363462"/>
                </a:lnTo>
                <a:lnTo>
                  <a:pt x="260142" y="382257"/>
                </a:lnTo>
                <a:lnTo>
                  <a:pt x="217941" y="391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60029" y="3327948"/>
            <a:ext cx="679450" cy="679450"/>
          </a:xfrm>
          <a:custGeom>
            <a:avLst/>
            <a:gdLst/>
            <a:ahLst/>
            <a:cxnLst/>
            <a:rect l="l" t="t" r="r" b="b"/>
            <a:pathLst>
              <a:path w="679450" h="679450">
                <a:moveTo>
                  <a:pt x="571523" y="678893"/>
                </a:moveTo>
                <a:lnTo>
                  <a:pt x="531031" y="671025"/>
                </a:lnTo>
                <a:lnTo>
                  <a:pt x="495444" y="647422"/>
                </a:lnTo>
                <a:lnTo>
                  <a:pt x="0" y="135400"/>
                </a:lnTo>
                <a:lnTo>
                  <a:pt x="22359" y="125992"/>
                </a:lnTo>
                <a:lnTo>
                  <a:pt x="43763" y="114098"/>
                </a:lnTo>
                <a:lnTo>
                  <a:pt x="83003" y="82791"/>
                </a:lnTo>
                <a:lnTo>
                  <a:pt x="114105" y="44016"/>
                </a:lnTo>
                <a:lnTo>
                  <a:pt x="135748" y="0"/>
                </a:lnTo>
                <a:lnTo>
                  <a:pt x="647631" y="495387"/>
                </a:lnTo>
                <a:lnTo>
                  <a:pt x="668867" y="527355"/>
                </a:lnTo>
                <a:lnTo>
                  <a:pt x="575670" y="527355"/>
                </a:lnTo>
                <a:lnTo>
                  <a:pt x="557539" y="530874"/>
                </a:lnTo>
                <a:lnTo>
                  <a:pt x="541565" y="541431"/>
                </a:lnTo>
                <a:lnTo>
                  <a:pt x="530952" y="557369"/>
                </a:lnTo>
                <a:lnTo>
                  <a:pt x="527415" y="575521"/>
                </a:lnTo>
                <a:lnTo>
                  <a:pt x="530953" y="593668"/>
                </a:lnTo>
                <a:lnTo>
                  <a:pt x="541565" y="609594"/>
                </a:lnTo>
                <a:lnTo>
                  <a:pt x="557541" y="620172"/>
                </a:lnTo>
                <a:lnTo>
                  <a:pt x="575671" y="623699"/>
                </a:lnTo>
                <a:lnTo>
                  <a:pt x="663385" y="623699"/>
                </a:lnTo>
                <a:lnTo>
                  <a:pt x="647631" y="647422"/>
                </a:lnTo>
                <a:lnTo>
                  <a:pt x="612023" y="671025"/>
                </a:lnTo>
                <a:lnTo>
                  <a:pt x="571523" y="678893"/>
                </a:lnTo>
                <a:close/>
              </a:path>
              <a:path w="679450" h="679450">
                <a:moveTo>
                  <a:pt x="663385" y="623699"/>
                </a:moveTo>
                <a:lnTo>
                  <a:pt x="575671" y="623699"/>
                </a:lnTo>
                <a:lnTo>
                  <a:pt x="593794" y="620172"/>
                </a:lnTo>
                <a:lnTo>
                  <a:pt x="609749" y="609594"/>
                </a:lnTo>
                <a:lnTo>
                  <a:pt x="620285" y="593668"/>
                </a:lnTo>
                <a:lnTo>
                  <a:pt x="623796" y="575520"/>
                </a:lnTo>
                <a:lnTo>
                  <a:pt x="620284" y="557368"/>
                </a:lnTo>
                <a:lnTo>
                  <a:pt x="609749" y="541431"/>
                </a:lnTo>
                <a:lnTo>
                  <a:pt x="593794" y="530874"/>
                </a:lnTo>
                <a:lnTo>
                  <a:pt x="575670" y="527355"/>
                </a:lnTo>
                <a:lnTo>
                  <a:pt x="668867" y="527355"/>
                </a:lnTo>
                <a:lnTo>
                  <a:pt x="671258" y="530953"/>
                </a:lnTo>
                <a:lnTo>
                  <a:pt x="679133" y="571397"/>
                </a:lnTo>
                <a:lnTo>
                  <a:pt x="671258" y="611845"/>
                </a:lnTo>
                <a:lnTo>
                  <a:pt x="663385" y="623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42225" y="6591300"/>
            <a:ext cx="3889375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35" dirty="0">
                <a:latin typeface="Lucida Sans"/>
                <a:cs typeface="Lucida Sans"/>
              </a:rPr>
              <a:t>PHYSIOTHERAPISTS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77050" y="3683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1428750" h="1428750">
                <a:moveTo>
                  <a:pt x="714374" y="1428749"/>
                </a:moveTo>
                <a:lnTo>
                  <a:pt x="661290" y="1427020"/>
                </a:lnTo>
                <a:lnTo>
                  <a:pt x="609638" y="1421833"/>
                </a:lnTo>
                <a:lnTo>
                  <a:pt x="559418" y="1413186"/>
                </a:lnTo>
                <a:lnTo>
                  <a:pt x="510632" y="1401082"/>
                </a:lnTo>
                <a:lnTo>
                  <a:pt x="463277" y="1385519"/>
                </a:lnTo>
                <a:lnTo>
                  <a:pt x="417356" y="1366497"/>
                </a:lnTo>
                <a:lnTo>
                  <a:pt x="372867" y="1344018"/>
                </a:lnTo>
                <a:lnTo>
                  <a:pt x="329810" y="1318079"/>
                </a:lnTo>
                <a:lnTo>
                  <a:pt x="288186" y="1288683"/>
                </a:lnTo>
                <a:lnTo>
                  <a:pt x="247994" y="1255828"/>
                </a:lnTo>
                <a:lnTo>
                  <a:pt x="209235" y="1219515"/>
                </a:lnTo>
                <a:lnTo>
                  <a:pt x="172921" y="1180755"/>
                </a:lnTo>
                <a:lnTo>
                  <a:pt x="140066" y="1140564"/>
                </a:lnTo>
                <a:lnTo>
                  <a:pt x="110670" y="1098939"/>
                </a:lnTo>
                <a:lnTo>
                  <a:pt x="84731" y="1055883"/>
                </a:lnTo>
                <a:lnTo>
                  <a:pt x="62251" y="1011393"/>
                </a:lnTo>
                <a:lnTo>
                  <a:pt x="43230" y="965472"/>
                </a:lnTo>
                <a:lnTo>
                  <a:pt x="27667" y="918117"/>
                </a:lnTo>
                <a:lnTo>
                  <a:pt x="15562" y="869331"/>
                </a:lnTo>
                <a:lnTo>
                  <a:pt x="6916" y="819111"/>
                </a:lnTo>
                <a:lnTo>
                  <a:pt x="1729" y="767459"/>
                </a:lnTo>
                <a:lnTo>
                  <a:pt x="0" y="714374"/>
                </a:lnTo>
                <a:lnTo>
                  <a:pt x="1729" y="661290"/>
                </a:lnTo>
                <a:lnTo>
                  <a:pt x="6916" y="609638"/>
                </a:lnTo>
                <a:lnTo>
                  <a:pt x="15562" y="559418"/>
                </a:lnTo>
                <a:lnTo>
                  <a:pt x="27667" y="510632"/>
                </a:lnTo>
                <a:lnTo>
                  <a:pt x="43230" y="463277"/>
                </a:lnTo>
                <a:lnTo>
                  <a:pt x="62251" y="417356"/>
                </a:lnTo>
                <a:lnTo>
                  <a:pt x="84731" y="372867"/>
                </a:lnTo>
                <a:lnTo>
                  <a:pt x="110670" y="329810"/>
                </a:lnTo>
                <a:lnTo>
                  <a:pt x="140066" y="288186"/>
                </a:lnTo>
                <a:lnTo>
                  <a:pt x="172921" y="247994"/>
                </a:lnTo>
                <a:lnTo>
                  <a:pt x="209235" y="209235"/>
                </a:lnTo>
                <a:lnTo>
                  <a:pt x="247994" y="172921"/>
                </a:lnTo>
                <a:lnTo>
                  <a:pt x="288186" y="140066"/>
                </a:lnTo>
                <a:lnTo>
                  <a:pt x="329810" y="110670"/>
                </a:lnTo>
                <a:lnTo>
                  <a:pt x="372867" y="84731"/>
                </a:lnTo>
                <a:lnTo>
                  <a:pt x="417356" y="62251"/>
                </a:lnTo>
                <a:lnTo>
                  <a:pt x="463277" y="43230"/>
                </a:lnTo>
                <a:lnTo>
                  <a:pt x="510632" y="27667"/>
                </a:lnTo>
                <a:lnTo>
                  <a:pt x="559418" y="15562"/>
                </a:lnTo>
                <a:lnTo>
                  <a:pt x="609638" y="6916"/>
                </a:lnTo>
                <a:lnTo>
                  <a:pt x="661290" y="1729"/>
                </a:lnTo>
                <a:lnTo>
                  <a:pt x="714374" y="0"/>
                </a:lnTo>
                <a:lnTo>
                  <a:pt x="767459" y="1729"/>
                </a:lnTo>
                <a:lnTo>
                  <a:pt x="819111" y="6916"/>
                </a:lnTo>
                <a:lnTo>
                  <a:pt x="869331" y="15562"/>
                </a:lnTo>
                <a:lnTo>
                  <a:pt x="918117" y="27667"/>
                </a:lnTo>
                <a:lnTo>
                  <a:pt x="965472" y="43230"/>
                </a:lnTo>
                <a:lnTo>
                  <a:pt x="1011393" y="62251"/>
                </a:lnTo>
                <a:lnTo>
                  <a:pt x="1055883" y="84731"/>
                </a:lnTo>
                <a:lnTo>
                  <a:pt x="1098939" y="110670"/>
                </a:lnTo>
                <a:lnTo>
                  <a:pt x="1140564" y="140066"/>
                </a:lnTo>
                <a:lnTo>
                  <a:pt x="1180755" y="172921"/>
                </a:lnTo>
                <a:lnTo>
                  <a:pt x="1219515" y="209235"/>
                </a:lnTo>
                <a:lnTo>
                  <a:pt x="1255828" y="247994"/>
                </a:lnTo>
                <a:lnTo>
                  <a:pt x="1288683" y="288186"/>
                </a:lnTo>
                <a:lnTo>
                  <a:pt x="1318079" y="329810"/>
                </a:lnTo>
                <a:lnTo>
                  <a:pt x="1344018" y="372867"/>
                </a:lnTo>
                <a:lnTo>
                  <a:pt x="1366497" y="417356"/>
                </a:lnTo>
                <a:lnTo>
                  <a:pt x="1385519" y="463277"/>
                </a:lnTo>
                <a:lnTo>
                  <a:pt x="1401082" y="510632"/>
                </a:lnTo>
                <a:lnTo>
                  <a:pt x="1413186" y="559418"/>
                </a:lnTo>
                <a:lnTo>
                  <a:pt x="1421833" y="609638"/>
                </a:lnTo>
                <a:lnTo>
                  <a:pt x="1427020" y="661290"/>
                </a:lnTo>
                <a:lnTo>
                  <a:pt x="1428749" y="714374"/>
                </a:lnTo>
                <a:lnTo>
                  <a:pt x="1427020" y="767459"/>
                </a:lnTo>
                <a:lnTo>
                  <a:pt x="1421833" y="819111"/>
                </a:lnTo>
                <a:lnTo>
                  <a:pt x="1413186" y="869331"/>
                </a:lnTo>
                <a:lnTo>
                  <a:pt x="1401082" y="918117"/>
                </a:lnTo>
                <a:lnTo>
                  <a:pt x="1385519" y="965472"/>
                </a:lnTo>
                <a:lnTo>
                  <a:pt x="1366497" y="1011393"/>
                </a:lnTo>
                <a:lnTo>
                  <a:pt x="1344018" y="1055883"/>
                </a:lnTo>
                <a:lnTo>
                  <a:pt x="1318079" y="1098939"/>
                </a:lnTo>
                <a:lnTo>
                  <a:pt x="1288683" y="1140564"/>
                </a:lnTo>
                <a:lnTo>
                  <a:pt x="1255828" y="1180755"/>
                </a:lnTo>
                <a:lnTo>
                  <a:pt x="1219515" y="1219515"/>
                </a:lnTo>
                <a:lnTo>
                  <a:pt x="1180755" y="1255828"/>
                </a:lnTo>
                <a:lnTo>
                  <a:pt x="1140564" y="1288683"/>
                </a:lnTo>
                <a:lnTo>
                  <a:pt x="1098939" y="1318079"/>
                </a:lnTo>
                <a:lnTo>
                  <a:pt x="1055883" y="1344018"/>
                </a:lnTo>
                <a:lnTo>
                  <a:pt x="1011393" y="1366497"/>
                </a:lnTo>
                <a:lnTo>
                  <a:pt x="965472" y="1385519"/>
                </a:lnTo>
                <a:lnTo>
                  <a:pt x="918117" y="1401082"/>
                </a:lnTo>
                <a:lnTo>
                  <a:pt x="869331" y="1413186"/>
                </a:lnTo>
                <a:lnTo>
                  <a:pt x="819111" y="1421833"/>
                </a:lnTo>
                <a:lnTo>
                  <a:pt x="767459" y="1427020"/>
                </a:lnTo>
                <a:lnTo>
                  <a:pt x="714374" y="1428749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77100" y="561009"/>
            <a:ext cx="619760" cy="847090"/>
          </a:xfrm>
          <a:custGeom>
            <a:avLst/>
            <a:gdLst/>
            <a:ahLst/>
            <a:cxnLst/>
            <a:rect l="l" t="t" r="r" b="b"/>
            <a:pathLst>
              <a:path w="619759" h="847090">
                <a:moveTo>
                  <a:pt x="314969" y="846612"/>
                </a:moveTo>
                <a:lnTo>
                  <a:pt x="227354" y="846573"/>
                </a:lnTo>
                <a:lnTo>
                  <a:pt x="175332" y="834098"/>
                </a:lnTo>
                <a:lnTo>
                  <a:pt x="152718" y="785475"/>
                </a:lnTo>
                <a:lnTo>
                  <a:pt x="144433" y="746893"/>
                </a:lnTo>
                <a:lnTo>
                  <a:pt x="135874" y="708329"/>
                </a:lnTo>
                <a:lnTo>
                  <a:pt x="126008" y="670216"/>
                </a:lnTo>
                <a:lnTo>
                  <a:pt x="113806" y="632983"/>
                </a:lnTo>
                <a:lnTo>
                  <a:pt x="95336" y="588527"/>
                </a:lnTo>
                <a:lnTo>
                  <a:pt x="74757" y="544865"/>
                </a:lnTo>
                <a:lnTo>
                  <a:pt x="53707" y="501360"/>
                </a:lnTo>
                <a:lnTo>
                  <a:pt x="33823" y="457370"/>
                </a:lnTo>
                <a:lnTo>
                  <a:pt x="23984" y="431190"/>
                </a:lnTo>
                <a:lnTo>
                  <a:pt x="15631" y="404384"/>
                </a:lnTo>
                <a:lnTo>
                  <a:pt x="7918" y="377308"/>
                </a:lnTo>
                <a:lnTo>
                  <a:pt x="0" y="350319"/>
                </a:lnTo>
                <a:lnTo>
                  <a:pt x="0" y="283174"/>
                </a:lnTo>
                <a:lnTo>
                  <a:pt x="1885" y="274159"/>
                </a:lnTo>
                <a:lnTo>
                  <a:pt x="3777" y="265144"/>
                </a:lnTo>
                <a:lnTo>
                  <a:pt x="5657" y="256125"/>
                </a:lnTo>
                <a:lnTo>
                  <a:pt x="21747" y="198647"/>
                </a:lnTo>
                <a:lnTo>
                  <a:pt x="43680" y="153649"/>
                </a:lnTo>
                <a:lnTo>
                  <a:pt x="72423" y="112885"/>
                </a:lnTo>
                <a:lnTo>
                  <a:pt x="107088" y="77138"/>
                </a:lnTo>
                <a:lnTo>
                  <a:pt x="146788" y="47192"/>
                </a:lnTo>
                <a:lnTo>
                  <a:pt x="190637" y="23831"/>
                </a:lnTo>
                <a:lnTo>
                  <a:pt x="237748" y="7839"/>
                </a:lnTo>
                <a:lnTo>
                  <a:pt x="287235" y="0"/>
                </a:lnTo>
                <a:lnTo>
                  <a:pt x="332740" y="261"/>
                </a:lnTo>
                <a:lnTo>
                  <a:pt x="376994" y="7170"/>
                </a:lnTo>
                <a:lnTo>
                  <a:pt x="419382" y="20330"/>
                </a:lnTo>
                <a:lnTo>
                  <a:pt x="459288" y="39342"/>
                </a:lnTo>
                <a:lnTo>
                  <a:pt x="496099" y="63810"/>
                </a:lnTo>
                <a:lnTo>
                  <a:pt x="529199" y="93336"/>
                </a:lnTo>
                <a:lnTo>
                  <a:pt x="557972" y="127521"/>
                </a:lnTo>
                <a:lnTo>
                  <a:pt x="581804" y="165969"/>
                </a:lnTo>
                <a:lnTo>
                  <a:pt x="600080" y="208282"/>
                </a:lnTo>
                <a:lnTo>
                  <a:pt x="610441" y="245451"/>
                </a:lnTo>
                <a:lnTo>
                  <a:pt x="614751" y="264338"/>
                </a:lnTo>
                <a:lnTo>
                  <a:pt x="619207" y="283174"/>
                </a:lnTo>
                <a:lnTo>
                  <a:pt x="619207" y="346599"/>
                </a:lnTo>
                <a:lnTo>
                  <a:pt x="618221" y="348816"/>
                </a:lnTo>
                <a:lnTo>
                  <a:pt x="616598" y="350964"/>
                </a:lnTo>
                <a:lnTo>
                  <a:pt x="616351" y="353271"/>
                </a:lnTo>
                <a:lnTo>
                  <a:pt x="600674" y="419909"/>
                </a:lnTo>
                <a:lnTo>
                  <a:pt x="573262" y="482834"/>
                </a:lnTo>
                <a:lnTo>
                  <a:pt x="553936" y="521982"/>
                </a:lnTo>
                <a:lnTo>
                  <a:pt x="535069" y="561395"/>
                </a:lnTo>
                <a:lnTo>
                  <a:pt x="517432" y="601288"/>
                </a:lnTo>
                <a:lnTo>
                  <a:pt x="501797" y="641873"/>
                </a:lnTo>
                <a:lnTo>
                  <a:pt x="489922" y="680694"/>
                </a:lnTo>
                <a:lnTo>
                  <a:pt x="480273" y="720291"/>
                </a:lnTo>
                <a:lnTo>
                  <a:pt x="471503" y="760201"/>
                </a:lnTo>
                <a:lnTo>
                  <a:pt x="462268" y="799967"/>
                </a:lnTo>
                <a:lnTo>
                  <a:pt x="454244" y="821549"/>
                </a:lnTo>
                <a:lnTo>
                  <a:pt x="442289" y="835915"/>
                </a:lnTo>
                <a:lnTo>
                  <a:pt x="425401" y="843936"/>
                </a:lnTo>
                <a:lnTo>
                  <a:pt x="402582" y="846483"/>
                </a:lnTo>
                <a:lnTo>
                  <a:pt x="314969" y="8466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15306" y="1646260"/>
            <a:ext cx="142240" cy="45085"/>
          </a:xfrm>
          <a:custGeom>
            <a:avLst/>
            <a:gdLst/>
            <a:ahLst/>
            <a:cxnLst/>
            <a:rect l="l" t="t" r="r" b="b"/>
            <a:pathLst>
              <a:path w="142240" h="45085">
                <a:moveTo>
                  <a:pt x="90041" y="44680"/>
                </a:moveTo>
                <a:lnTo>
                  <a:pt x="56475" y="44680"/>
                </a:lnTo>
                <a:lnTo>
                  <a:pt x="39846" y="37639"/>
                </a:lnTo>
                <a:lnTo>
                  <a:pt x="24495" y="28597"/>
                </a:lnTo>
                <a:lnTo>
                  <a:pt x="11015" y="16427"/>
                </a:lnTo>
                <a:lnTo>
                  <a:pt x="0" y="0"/>
                </a:lnTo>
                <a:lnTo>
                  <a:pt x="142156" y="0"/>
                </a:lnTo>
                <a:lnTo>
                  <a:pt x="132607" y="15835"/>
                </a:lnTo>
                <a:lnTo>
                  <a:pt x="119933" y="27506"/>
                </a:lnTo>
                <a:lnTo>
                  <a:pt x="105341" y="36593"/>
                </a:lnTo>
                <a:lnTo>
                  <a:pt x="90041" y="44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60826" y="1433966"/>
            <a:ext cx="251460" cy="48260"/>
          </a:xfrm>
          <a:custGeom>
            <a:avLst/>
            <a:gdLst/>
            <a:ahLst/>
            <a:cxnLst/>
            <a:rect l="l" t="t" r="r" b="b"/>
            <a:pathLst>
              <a:path w="251459" h="48259">
                <a:moveTo>
                  <a:pt x="227207" y="48244"/>
                </a:moveTo>
                <a:lnTo>
                  <a:pt x="24130" y="48244"/>
                </a:lnTo>
                <a:lnTo>
                  <a:pt x="14737" y="46349"/>
                </a:lnTo>
                <a:lnTo>
                  <a:pt x="7066" y="41180"/>
                </a:lnTo>
                <a:lnTo>
                  <a:pt x="1896" y="33512"/>
                </a:lnTo>
                <a:lnTo>
                  <a:pt x="0" y="24121"/>
                </a:lnTo>
                <a:lnTo>
                  <a:pt x="1896" y="14730"/>
                </a:lnTo>
                <a:lnTo>
                  <a:pt x="7068" y="7063"/>
                </a:lnTo>
                <a:lnTo>
                  <a:pt x="14738" y="1895"/>
                </a:lnTo>
                <a:lnTo>
                  <a:pt x="24130" y="0"/>
                </a:lnTo>
                <a:lnTo>
                  <a:pt x="227207" y="0"/>
                </a:lnTo>
                <a:lnTo>
                  <a:pt x="236597" y="1896"/>
                </a:lnTo>
                <a:lnTo>
                  <a:pt x="244264" y="7064"/>
                </a:lnTo>
                <a:lnTo>
                  <a:pt x="249433" y="14731"/>
                </a:lnTo>
                <a:lnTo>
                  <a:pt x="251328" y="24121"/>
                </a:lnTo>
                <a:lnTo>
                  <a:pt x="249432" y="33513"/>
                </a:lnTo>
                <a:lnTo>
                  <a:pt x="244263" y="41181"/>
                </a:lnTo>
                <a:lnTo>
                  <a:pt x="236596" y="46349"/>
                </a:lnTo>
                <a:lnTo>
                  <a:pt x="227207" y="4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60826" y="1503599"/>
            <a:ext cx="251460" cy="48260"/>
          </a:xfrm>
          <a:custGeom>
            <a:avLst/>
            <a:gdLst/>
            <a:ahLst/>
            <a:cxnLst/>
            <a:rect l="l" t="t" r="r" b="b"/>
            <a:pathLst>
              <a:path w="251459" h="48259">
                <a:moveTo>
                  <a:pt x="227207" y="48262"/>
                </a:moveTo>
                <a:lnTo>
                  <a:pt x="24130" y="48262"/>
                </a:lnTo>
                <a:lnTo>
                  <a:pt x="14737" y="46367"/>
                </a:lnTo>
                <a:lnTo>
                  <a:pt x="7066" y="41199"/>
                </a:lnTo>
                <a:lnTo>
                  <a:pt x="1896" y="33532"/>
                </a:lnTo>
                <a:lnTo>
                  <a:pt x="0" y="24141"/>
                </a:lnTo>
                <a:lnTo>
                  <a:pt x="1896" y="14747"/>
                </a:lnTo>
                <a:lnTo>
                  <a:pt x="7068" y="7073"/>
                </a:lnTo>
                <a:lnTo>
                  <a:pt x="14738" y="1898"/>
                </a:lnTo>
                <a:lnTo>
                  <a:pt x="24130" y="0"/>
                </a:lnTo>
                <a:lnTo>
                  <a:pt x="227207" y="0"/>
                </a:lnTo>
                <a:lnTo>
                  <a:pt x="236597" y="1898"/>
                </a:lnTo>
                <a:lnTo>
                  <a:pt x="244264" y="7073"/>
                </a:lnTo>
                <a:lnTo>
                  <a:pt x="249433" y="14747"/>
                </a:lnTo>
                <a:lnTo>
                  <a:pt x="251328" y="24141"/>
                </a:lnTo>
                <a:lnTo>
                  <a:pt x="249432" y="33533"/>
                </a:lnTo>
                <a:lnTo>
                  <a:pt x="244263" y="41199"/>
                </a:lnTo>
                <a:lnTo>
                  <a:pt x="236596" y="46368"/>
                </a:lnTo>
                <a:lnTo>
                  <a:pt x="227207" y="482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60826" y="1573248"/>
            <a:ext cx="251460" cy="48260"/>
          </a:xfrm>
          <a:custGeom>
            <a:avLst/>
            <a:gdLst/>
            <a:ahLst/>
            <a:cxnLst/>
            <a:rect l="l" t="t" r="r" b="b"/>
            <a:pathLst>
              <a:path w="251459" h="48259">
                <a:moveTo>
                  <a:pt x="227207" y="48242"/>
                </a:moveTo>
                <a:lnTo>
                  <a:pt x="24130" y="48242"/>
                </a:lnTo>
                <a:lnTo>
                  <a:pt x="14737" y="46347"/>
                </a:lnTo>
                <a:lnTo>
                  <a:pt x="7066" y="41178"/>
                </a:lnTo>
                <a:lnTo>
                  <a:pt x="1896" y="33511"/>
                </a:lnTo>
                <a:lnTo>
                  <a:pt x="0" y="24121"/>
                </a:lnTo>
                <a:lnTo>
                  <a:pt x="1896" y="14730"/>
                </a:lnTo>
                <a:lnTo>
                  <a:pt x="7068" y="7063"/>
                </a:lnTo>
                <a:lnTo>
                  <a:pt x="14738" y="1895"/>
                </a:lnTo>
                <a:lnTo>
                  <a:pt x="24130" y="0"/>
                </a:lnTo>
                <a:lnTo>
                  <a:pt x="227207" y="0"/>
                </a:lnTo>
                <a:lnTo>
                  <a:pt x="236597" y="1896"/>
                </a:lnTo>
                <a:lnTo>
                  <a:pt x="244264" y="7064"/>
                </a:lnTo>
                <a:lnTo>
                  <a:pt x="249433" y="14731"/>
                </a:lnTo>
                <a:lnTo>
                  <a:pt x="251328" y="24121"/>
                </a:lnTo>
                <a:lnTo>
                  <a:pt x="249432" y="33512"/>
                </a:lnTo>
                <a:lnTo>
                  <a:pt x="244263" y="41179"/>
                </a:lnTo>
                <a:lnTo>
                  <a:pt x="236596" y="46347"/>
                </a:lnTo>
                <a:lnTo>
                  <a:pt x="227207" y="482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91819" y="1876425"/>
            <a:ext cx="3390265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70" dirty="0">
                <a:latin typeface="Lucida Sans"/>
                <a:cs typeface="Lucida Sans"/>
              </a:rPr>
              <a:t>ENTREPRENEURS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43622" y="5464559"/>
            <a:ext cx="189865" cy="288925"/>
          </a:xfrm>
          <a:custGeom>
            <a:avLst/>
            <a:gdLst/>
            <a:ahLst/>
            <a:cxnLst/>
            <a:rect l="l" t="t" r="r" b="b"/>
            <a:pathLst>
              <a:path w="189865" h="288925">
                <a:moveTo>
                  <a:pt x="0" y="139834"/>
                </a:moveTo>
                <a:lnTo>
                  <a:pt x="25891" y="110736"/>
                </a:lnTo>
                <a:lnTo>
                  <a:pt x="56064" y="87399"/>
                </a:lnTo>
                <a:lnTo>
                  <a:pt x="65365" y="79781"/>
                </a:lnTo>
                <a:lnTo>
                  <a:pt x="74116" y="71587"/>
                </a:lnTo>
                <a:lnTo>
                  <a:pt x="81132" y="63572"/>
                </a:lnTo>
                <a:lnTo>
                  <a:pt x="99832" y="40039"/>
                </a:lnTo>
                <a:lnTo>
                  <a:pt x="115388" y="23000"/>
                </a:lnTo>
                <a:lnTo>
                  <a:pt x="128892" y="10471"/>
                </a:lnTo>
                <a:lnTo>
                  <a:pt x="141435" y="467"/>
                </a:lnTo>
                <a:lnTo>
                  <a:pt x="141747" y="0"/>
                </a:lnTo>
                <a:lnTo>
                  <a:pt x="142017" y="3529"/>
                </a:lnTo>
                <a:lnTo>
                  <a:pt x="143326" y="7053"/>
                </a:lnTo>
                <a:lnTo>
                  <a:pt x="145801" y="9525"/>
                </a:lnTo>
                <a:lnTo>
                  <a:pt x="167965" y="39220"/>
                </a:lnTo>
                <a:lnTo>
                  <a:pt x="181800" y="73463"/>
                </a:lnTo>
                <a:lnTo>
                  <a:pt x="188587" y="110150"/>
                </a:lnTo>
                <a:lnTo>
                  <a:pt x="189606" y="147182"/>
                </a:lnTo>
                <a:lnTo>
                  <a:pt x="186009" y="183763"/>
                </a:lnTo>
                <a:lnTo>
                  <a:pt x="177855" y="219982"/>
                </a:lnTo>
                <a:lnTo>
                  <a:pt x="167337" y="247899"/>
                </a:lnTo>
                <a:lnTo>
                  <a:pt x="11603" y="137489"/>
                </a:lnTo>
                <a:lnTo>
                  <a:pt x="4761" y="137945"/>
                </a:lnTo>
                <a:lnTo>
                  <a:pt x="0" y="139834"/>
                </a:lnTo>
                <a:close/>
              </a:path>
              <a:path w="189865" h="288925">
                <a:moveTo>
                  <a:pt x="145712" y="288439"/>
                </a:moveTo>
                <a:lnTo>
                  <a:pt x="111701" y="252418"/>
                </a:lnTo>
                <a:lnTo>
                  <a:pt x="78670" y="215457"/>
                </a:lnTo>
                <a:lnTo>
                  <a:pt x="11603" y="137489"/>
                </a:lnTo>
                <a:lnTo>
                  <a:pt x="167337" y="247899"/>
                </a:lnTo>
                <a:lnTo>
                  <a:pt x="164801" y="254632"/>
                </a:lnTo>
                <a:lnTo>
                  <a:pt x="146502" y="286507"/>
                </a:lnTo>
                <a:lnTo>
                  <a:pt x="146137" y="287025"/>
                </a:lnTo>
                <a:lnTo>
                  <a:pt x="145881" y="287688"/>
                </a:lnTo>
                <a:lnTo>
                  <a:pt x="145712" y="2884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71344" y="5763589"/>
            <a:ext cx="53975" cy="98425"/>
          </a:xfrm>
          <a:custGeom>
            <a:avLst/>
            <a:gdLst/>
            <a:ahLst/>
            <a:cxnLst/>
            <a:rect l="l" t="t" r="r" b="b"/>
            <a:pathLst>
              <a:path w="53975" h="98425">
                <a:moveTo>
                  <a:pt x="26701" y="97868"/>
                </a:moveTo>
                <a:lnTo>
                  <a:pt x="21104" y="87104"/>
                </a:lnTo>
                <a:lnTo>
                  <a:pt x="0" y="47625"/>
                </a:lnTo>
                <a:lnTo>
                  <a:pt x="7740" y="49472"/>
                </a:lnTo>
                <a:lnTo>
                  <a:pt x="15989" y="45791"/>
                </a:lnTo>
                <a:lnTo>
                  <a:pt x="19592" y="38322"/>
                </a:lnTo>
                <a:lnTo>
                  <a:pt x="35390" y="5755"/>
                </a:lnTo>
                <a:lnTo>
                  <a:pt x="38178" y="0"/>
                </a:lnTo>
                <a:lnTo>
                  <a:pt x="42177" y="234"/>
                </a:lnTo>
                <a:lnTo>
                  <a:pt x="46701" y="12003"/>
                </a:lnTo>
                <a:lnTo>
                  <a:pt x="49007" y="17734"/>
                </a:lnTo>
                <a:lnTo>
                  <a:pt x="51363" y="23338"/>
                </a:lnTo>
                <a:lnTo>
                  <a:pt x="53886" y="29198"/>
                </a:lnTo>
                <a:lnTo>
                  <a:pt x="53762" y="38592"/>
                </a:lnTo>
                <a:lnTo>
                  <a:pt x="50955" y="44334"/>
                </a:lnTo>
                <a:lnTo>
                  <a:pt x="28416" y="90829"/>
                </a:lnTo>
                <a:lnTo>
                  <a:pt x="27317" y="93102"/>
                </a:lnTo>
                <a:lnTo>
                  <a:pt x="26772" y="95497"/>
                </a:lnTo>
                <a:lnTo>
                  <a:pt x="26701" y="97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91385" y="5406997"/>
            <a:ext cx="819785" cy="813435"/>
          </a:xfrm>
          <a:custGeom>
            <a:avLst/>
            <a:gdLst/>
            <a:ahLst/>
            <a:cxnLst/>
            <a:rect l="l" t="t" r="r" b="b"/>
            <a:pathLst>
              <a:path w="819784" h="813435">
                <a:moveTo>
                  <a:pt x="288926" y="219305"/>
                </a:moveTo>
                <a:lnTo>
                  <a:pt x="146624" y="118419"/>
                </a:lnTo>
                <a:lnTo>
                  <a:pt x="188441" y="142614"/>
                </a:lnTo>
                <a:lnTo>
                  <a:pt x="232999" y="159372"/>
                </a:lnTo>
                <a:lnTo>
                  <a:pt x="279558" y="169443"/>
                </a:lnTo>
                <a:lnTo>
                  <a:pt x="327379" y="173573"/>
                </a:lnTo>
                <a:lnTo>
                  <a:pt x="375723" y="172512"/>
                </a:lnTo>
                <a:lnTo>
                  <a:pt x="375599" y="173019"/>
                </a:lnTo>
                <a:lnTo>
                  <a:pt x="375563" y="173616"/>
                </a:lnTo>
                <a:lnTo>
                  <a:pt x="375657" y="174339"/>
                </a:lnTo>
                <a:lnTo>
                  <a:pt x="385733" y="224570"/>
                </a:lnTo>
                <a:lnTo>
                  <a:pt x="388693" y="233522"/>
                </a:lnTo>
                <a:lnTo>
                  <a:pt x="371976" y="221670"/>
                </a:lnTo>
                <a:lnTo>
                  <a:pt x="324954" y="222212"/>
                </a:lnTo>
                <a:lnTo>
                  <a:pt x="288926" y="219305"/>
                </a:lnTo>
                <a:close/>
              </a:path>
              <a:path w="819784" h="813435">
                <a:moveTo>
                  <a:pt x="126151" y="456342"/>
                </a:moveTo>
                <a:lnTo>
                  <a:pt x="84242" y="424732"/>
                </a:lnTo>
                <a:lnTo>
                  <a:pt x="44169" y="390700"/>
                </a:lnTo>
                <a:lnTo>
                  <a:pt x="8610" y="356791"/>
                </a:lnTo>
                <a:lnTo>
                  <a:pt x="27927" y="321342"/>
                </a:lnTo>
                <a:lnTo>
                  <a:pt x="41228" y="282951"/>
                </a:lnTo>
                <a:lnTo>
                  <a:pt x="49116" y="242973"/>
                </a:lnTo>
                <a:lnTo>
                  <a:pt x="52193" y="202762"/>
                </a:lnTo>
                <a:lnTo>
                  <a:pt x="50124" y="161387"/>
                </a:lnTo>
                <a:lnTo>
                  <a:pt x="41440" y="120552"/>
                </a:lnTo>
                <a:lnTo>
                  <a:pt x="25102" y="82516"/>
                </a:lnTo>
                <a:lnTo>
                  <a:pt x="70" y="49543"/>
                </a:lnTo>
                <a:lnTo>
                  <a:pt x="9017" y="40547"/>
                </a:lnTo>
                <a:lnTo>
                  <a:pt x="41890" y="20425"/>
                </a:lnTo>
                <a:lnTo>
                  <a:pt x="83376" y="4452"/>
                </a:lnTo>
                <a:lnTo>
                  <a:pt x="103934" y="0"/>
                </a:lnTo>
                <a:lnTo>
                  <a:pt x="109205" y="1029"/>
                </a:lnTo>
                <a:lnTo>
                  <a:pt x="113460" y="3413"/>
                </a:lnTo>
                <a:lnTo>
                  <a:pt x="114611" y="3774"/>
                </a:lnTo>
                <a:lnTo>
                  <a:pt x="148690" y="36136"/>
                </a:lnTo>
                <a:lnTo>
                  <a:pt x="152660" y="77454"/>
                </a:lnTo>
                <a:lnTo>
                  <a:pt x="150293" y="98974"/>
                </a:lnTo>
                <a:lnTo>
                  <a:pt x="146624" y="118419"/>
                </a:lnTo>
                <a:lnTo>
                  <a:pt x="288926" y="219305"/>
                </a:lnTo>
                <a:lnTo>
                  <a:pt x="278403" y="218457"/>
                </a:lnTo>
                <a:lnTo>
                  <a:pt x="232796" y="209865"/>
                </a:lnTo>
                <a:lnTo>
                  <a:pt x="188605" y="195899"/>
                </a:lnTo>
                <a:lnTo>
                  <a:pt x="146302" y="176019"/>
                </a:lnTo>
                <a:lnTo>
                  <a:pt x="155963" y="187796"/>
                </a:lnTo>
                <a:lnTo>
                  <a:pt x="171333" y="199791"/>
                </a:lnTo>
                <a:lnTo>
                  <a:pt x="469664" y="411296"/>
                </a:lnTo>
                <a:lnTo>
                  <a:pt x="493160" y="455652"/>
                </a:lnTo>
                <a:lnTo>
                  <a:pt x="506048" y="481899"/>
                </a:lnTo>
                <a:lnTo>
                  <a:pt x="518594" y="508168"/>
                </a:lnTo>
                <a:lnTo>
                  <a:pt x="531801" y="534081"/>
                </a:lnTo>
                <a:lnTo>
                  <a:pt x="563568" y="583892"/>
                </a:lnTo>
                <a:lnTo>
                  <a:pt x="602155" y="629732"/>
                </a:lnTo>
                <a:lnTo>
                  <a:pt x="643913" y="664196"/>
                </a:lnTo>
                <a:lnTo>
                  <a:pt x="803559" y="777379"/>
                </a:lnTo>
                <a:lnTo>
                  <a:pt x="800203" y="784539"/>
                </a:lnTo>
                <a:lnTo>
                  <a:pt x="793418" y="795584"/>
                </a:lnTo>
                <a:lnTo>
                  <a:pt x="785947" y="805104"/>
                </a:lnTo>
                <a:lnTo>
                  <a:pt x="777943" y="813215"/>
                </a:lnTo>
                <a:lnTo>
                  <a:pt x="756196" y="812183"/>
                </a:lnTo>
                <a:lnTo>
                  <a:pt x="734398" y="808712"/>
                </a:lnTo>
                <a:lnTo>
                  <a:pt x="718173" y="804906"/>
                </a:lnTo>
                <a:lnTo>
                  <a:pt x="313960" y="518334"/>
                </a:lnTo>
                <a:lnTo>
                  <a:pt x="313793" y="518647"/>
                </a:lnTo>
                <a:lnTo>
                  <a:pt x="313622" y="518956"/>
                </a:lnTo>
                <a:lnTo>
                  <a:pt x="313438" y="519266"/>
                </a:lnTo>
                <a:lnTo>
                  <a:pt x="715429" y="804262"/>
                </a:lnTo>
                <a:lnTo>
                  <a:pt x="665519" y="789566"/>
                </a:lnTo>
                <a:lnTo>
                  <a:pt x="611977" y="767897"/>
                </a:lnTo>
                <a:lnTo>
                  <a:pt x="568880" y="740559"/>
                </a:lnTo>
                <a:lnTo>
                  <a:pt x="563168" y="738145"/>
                </a:lnTo>
                <a:lnTo>
                  <a:pt x="513337" y="702818"/>
                </a:lnTo>
                <a:lnTo>
                  <a:pt x="507638" y="700416"/>
                </a:lnTo>
                <a:lnTo>
                  <a:pt x="504676" y="699091"/>
                </a:lnTo>
                <a:lnTo>
                  <a:pt x="484295" y="684641"/>
                </a:lnTo>
                <a:lnTo>
                  <a:pt x="479837" y="682473"/>
                </a:lnTo>
                <a:lnTo>
                  <a:pt x="475413" y="680224"/>
                </a:lnTo>
                <a:lnTo>
                  <a:pt x="471033" y="677855"/>
                </a:lnTo>
                <a:lnTo>
                  <a:pt x="452510" y="666955"/>
                </a:lnTo>
                <a:lnTo>
                  <a:pt x="434533" y="655119"/>
                </a:lnTo>
                <a:lnTo>
                  <a:pt x="416755" y="642955"/>
                </a:lnTo>
                <a:lnTo>
                  <a:pt x="398825" y="631071"/>
                </a:lnTo>
                <a:lnTo>
                  <a:pt x="325166" y="585391"/>
                </a:lnTo>
                <a:lnTo>
                  <a:pt x="288695" y="561972"/>
                </a:lnTo>
                <a:lnTo>
                  <a:pt x="253229" y="537116"/>
                </a:lnTo>
                <a:lnTo>
                  <a:pt x="256760" y="540305"/>
                </a:lnTo>
                <a:lnTo>
                  <a:pt x="258540" y="541877"/>
                </a:lnTo>
                <a:lnTo>
                  <a:pt x="213737" y="514391"/>
                </a:lnTo>
                <a:lnTo>
                  <a:pt x="169462" y="486054"/>
                </a:lnTo>
                <a:lnTo>
                  <a:pt x="126151" y="456342"/>
                </a:lnTo>
                <a:close/>
              </a:path>
              <a:path w="819784" h="813435">
                <a:moveTo>
                  <a:pt x="469664" y="411296"/>
                </a:moveTo>
                <a:lnTo>
                  <a:pt x="171333" y="199791"/>
                </a:lnTo>
                <a:lnTo>
                  <a:pt x="193679" y="211287"/>
                </a:lnTo>
                <a:lnTo>
                  <a:pt x="224264" y="221565"/>
                </a:lnTo>
                <a:lnTo>
                  <a:pt x="262340" y="229057"/>
                </a:lnTo>
                <a:lnTo>
                  <a:pt x="299206" y="232157"/>
                </a:lnTo>
                <a:lnTo>
                  <a:pt x="332219" y="232226"/>
                </a:lnTo>
                <a:lnTo>
                  <a:pt x="358735" y="230629"/>
                </a:lnTo>
                <a:lnTo>
                  <a:pt x="365742" y="230036"/>
                </a:lnTo>
                <a:lnTo>
                  <a:pt x="369877" y="226682"/>
                </a:lnTo>
                <a:lnTo>
                  <a:pt x="371976" y="221670"/>
                </a:lnTo>
                <a:lnTo>
                  <a:pt x="388693" y="233522"/>
                </a:lnTo>
                <a:lnTo>
                  <a:pt x="401706" y="272865"/>
                </a:lnTo>
                <a:lnTo>
                  <a:pt x="422007" y="319672"/>
                </a:lnTo>
                <a:lnTo>
                  <a:pt x="445063" y="365440"/>
                </a:lnTo>
                <a:lnTo>
                  <a:pt x="468721" y="409530"/>
                </a:lnTo>
                <a:lnTo>
                  <a:pt x="469664" y="411296"/>
                </a:lnTo>
                <a:close/>
              </a:path>
              <a:path w="819784" h="813435">
                <a:moveTo>
                  <a:pt x="586113" y="595242"/>
                </a:moveTo>
                <a:lnTo>
                  <a:pt x="558506" y="556372"/>
                </a:lnTo>
                <a:lnTo>
                  <a:pt x="537407" y="518974"/>
                </a:lnTo>
                <a:lnTo>
                  <a:pt x="525467" y="492951"/>
                </a:lnTo>
                <a:lnTo>
                  <a:pt x="519438" y="479966"/>
                </a:lnTo>
                <a:lnTo>
                  <a:pt x="517715" y="476391"/>
                </a:lnTo>
                <a:lnTo>
                  <a:pt x="514165" y="469299"/>
                </a:lnTo>
                <a:lnTo>
                  <a:pt x="514877" y="469780"/>
                </a:lnTo>
                <a:lnTo>
                  <a:pt x="515629" y="470197"/>
                </a:lnTo>
                <a:lnTo>
                  <a:pt x="516424" y="470595"/>
                </a:lnTo>
                <a:lnTo>
                  <a:pt x="523098" y="472326"/>
                </a:lnTo>
                <a:lnTo>
                  <a:pt x="529690" y="471388"/>
                </a:lnTo>
                <a:lnTo>
                  <a:pt x="535449" y="468039"/>
                </a:lnTo>
                <a:lnTo>
                  <a:pt x="539627" y="462538"/>
                </a:lnTo>
                <a:lnTo>
                  <a:pt x="550623" y="439855"/>
                </a:lnTo>
                <a:lnTo>
                  <a:pt x="553353" y="434185"/>
                </a:lnTo>
                <a:lnTo>
                  <a:pt x="558121" y="434045"/>
                </a:lnTo>
                <a:lnTo>
                  <a:pt x="563689" y="443494"/>
                </a:lnTo>
                <a:lnTo>
                  <a:pt x="566033" y="447364"/>
                </a:lnTo>
                <a:lnTo>
                  <a:pt x="569915" y="453541"/>
                </a:lnTo>
                <a:lnTo>
                  <a:pt x="571821" y="456599"/>
                </a:lnTo>
                <a:lnTo>
                  <a:pt x="572409" y="465575"/>
                </a:lnTo>
                <a:lnTo>
                  <a:pt x="569605" y="471343"/>
                </a:lnTo>
                <a:lnTo>
                  <a:pt x="548423" y="515049"/>
                </a:lnTo>
                <a:lnTo>
                  <a:pt x="544670" y="522813"/>
                </a:lnTo>
                <a:lnTo>
                  <a:pt x="547209" y="531955"/>
                </a:lnTo>
                <a:lnTo>
                  <a:pt x="596254" y="566727"/>
                </a:lnTo>
                <a:lnTo>
                  <a:pt x="587798" y="584174"/>
                </a:lnTo>
                <a:lnTo>
                  <a:pt x="584771" y="590407"/>
                </a:lnTo>
                <a:lnTo>
                  <a:pt x="586113" y="595242"/>
                </a:lnTo>
                <a:close/>
              </a:path>
              <a:path w="819784" h="813435">
                <a:moveTo>
                  <a:pt x="596254" y="566727"/>
                </a:moveTo>
                <a:lnTo>
                  <a:pt x="554775" y="537320"/>
                </a:lnTo>
                <a:lnTo>
                  <a:pt x="555610" y="537796"/>
                </a:lnTo>
                <a:lnTo>
                  <a:pt x="556493" y="538237"/>
                </a:lnTo>
                <a:lnTo>
                  <a:pt x="563172" y="539948"/>
                </a:lnTo>
                <a:lnTo>
                  <a:pt x="569766" y="539008"/>
                </a:lnTo>
                <a:lnTo>
                  <a:pt x="575524" y="535668"/>
                </a:lnTo>
                <a:lnTo>
                  <a:pt x="579695" y="530179"/>
                </a:lnTo>
                <a:lnTo>
                  <a:pt x="592562" y="503657"/>
                </a:lnTo>
                <a:lnTo>
                  <a:pt x="595341" y="497918"/>
                </a:lnTo>
                <a:lnTo>
                  <a:pt x="600770" y="497372"/>
                </a:lnTo>
                <a:lnTo>
                  <a:pt x="609332" y="508046"/>
                </a:lnTo>
                <a:lnTo>
                  <a:pt x="611615" y="510837"/>
                </a:lnTo>
                <a:lnTo>
                  <a:pt x="615682" y="515746"/>
                </a:lnTo>
                <a:lnTo>
                  <a:pt x="616805" y="524320"/>
                </a:lnTo>
                <a:lnTo>
                  <a:pt x="596254" y="566727"/>
                </a:lnTo>
                <a:close/>
              </a:path>
              <a:path w="819784" h="813435">
                <a:moveTo>
                  <a:pt x="650769" y="657183"/>
                </a:moveTo>
                <a:lnTo>
                  <a:pt x="629514" y="641596"/>
                </a:lnTo>
                <a:lnTo>
                  <a:pt x="611337" y="624320"/>
                </a:lnTo>
                <a:lnTo>
                  <a:pt x="592154" y="603059"/>
                </a:lnTo>
                <a:lnTo>
                  <a:pt x="592026" y="602893"/>
                </a:lnTo>
                <a:lnTo>
                  <a:pt x="594892" y="604925"/>
                </a:lnTo>
                <a:lnTo>
                  <a:pt x="595705" y="605431"/>
                </a:lnTo>
                <a:lnTo>
                  <a:pt x="596598" y="605858"/>
                </a:lnTo>
                <a:lnTo>
                  <a:pt x="603266" y="607585"/>
                </a:lnTo>
                <a:lnTo>
                  <a:pt x="609857" y="606650"/>
                </a:lnTo>
                <a:lnTo>
                  <a:pt x="615616" y="603308"/>
                </a:lnTo>
                <a:lnTo>
                  <a:pt x="619789" y="597816"/>
                </a:lnTo>
                <a:lnTo>
                  <a:pt x="644322" y="547212"/>
                </a:lnTo>
                <a:lnTo>
                  <a:pt x="679463" y="581140"/>
                </a:lnTo>
                <a:lnTo>
                  <a:pt x="712052" y="609652"/>
                </a:lnTo>
                <a:lnTo>
                  <a:pt x="740141" y="633498"/>
                </a:lnTo>
                <a:lnTo>
                  <a:pt x="761782" y="653428"/>
                </a:lnTo>
                <a:lnTo>
                  <a:pt x="794347" y="682799"/>
                </a:lnTo>
                <a:lnTo>
                  <a:pt x="814599" y="702882"/>
                </a:lnTo>
                <a:lnTo>
                  <a:pt x="819533" y="727845"/>
                </a:lnTo>
                <a:lnTo>
                  <a:pt x="814380" y="744791"/>
                </a:lnTo>
                <a:lnTo>
                  <a:pt x="711135" y="671595"/>
                </a:lnTo>
                <a:lnTo>
                  <a:pt x="705204" y="667411"/>
                </a:lnTo>
                <a:lnTo>
                  <a:pt x="699422" y="666351"/>
                </a:lnTo>
                <a:lnTo>
                  <a:pt x="674328" y="666847"/>
                </a:lnTo>
                <a:lnTo>
                  <a:pt x="650769" y="657183"/>
                </a:lnTo>
                <a:close/>
              </a:path>
              <a:path w="819784" h="813435">
                <a:moveTo>
                  <a:pt x="803559" y="777379"/>
                </a:moveTo>
                <a:lnTo>
                  <a:pt x="643913" y="664196"/>
                </a:lnTo>
                <a:lnTo>
                  <a:pt x="665745" y="675511"/>
                </a:lnTo>
                <a:lnTo>
                  <a:pt x="689102" y="681391"/>
                </a:lnTo>
                <a:lnTo>
                  <a:pt x="713355" y="679429"/>
                </a:lnTo>
                <a:lnTo>
                  <a:pt x="714693" y="676426"/>
                </a:lnTo>
                <a:lnTo>
                  <a:pt x="711135" y="671595"/>
                </a:lnTo>
                <a:lnTo>
                  <a:pt x="814380" y="744791"/>
                </a:lnTo>
                <a:lnTo>
                  <a:pt x="806149" y="771854"/>
                </a:lnTo>
                <a:lnTo>
                  <a:pt x="803559" y="777379"/>
                </a:lnTo>
                <a:close/>
              </a:path>
              <a:path w="819784" h="813435">
                <a:moveTo>
                  <a:pt x="592026" y="602893"/>
                </a:moveTo>
                <a:lnTo>
                  <a:pt x="587309" y="599549"/>
                </a:lnTo>
                <a:lnTo>
                  <a:pt x="586113" y="595242"/>
                </a:lnTo>
                <a:lnTo>
                  <a:pt x="592026" y="602893"/>
                </a:lnTo>
                <a:close/>
              </a:path>
              <a:path w="819784" h="813435">
                <a:moveTo>
                  <a:pt x="715429" y="804262"/>
                </a:moveTo>
                <a:lnTo>
                  <a:pt x="313438" y="519266"/>
                </a:lnTo>
                <a:lnTo>
                  <a:pt x="318023" y="522338"/>
                </a:lnTo>
                <a:lnTo>
                  <a:pt x="313960" y="518334"/>
                </a:lnTo>
                <a:lnTo>
                  <a:pt x="718173" y="804906"/>
                </a:lnTo>
                <a:lnTo>
                  <a:pt x="715429" y="804262"/>
                </a:lnTo>
                <a:close/>
              </a:path>
              <a:path w="819784" h="813435">
                <a:moveTo>
                  <a:pt x="586529" y="754467"/>
                </a:moveTo>
                <a:lnTo>
                  <a:pt x="585966" y="753863"/>
                </a:lnTo>
                <a:lnTo>
                  <a:pt x="585032" y="753049"/>
                </a:lnTo>
                <a:lnTo>
                  <a:pt x="568880" y="740559"/>
                </a:lnTo>
                <a:lnTo>
                  <a:pt x="594231" y="758532"/>
                </a:lnTo>
                <a:lnTo>
                  <a:pt x="586529" y="754467"/>
                </a:lnTo>
                <a:close/>
              </a:path>
              <a:path w="819784" h="813435">
                <a:moveTo>
                  <a:pt x="543835" y="727788"/>
                </a:moveTo>
                <a:lnTo>
                  <a:pt x="532229" y="719458"/>
                </a:lnTo>
                <a:lnTo>
                  <a:pt x="520644" y="710857"/>
                </a:lnTo>
                <a:lnTo>
                  <a:pt x="517355" y="708477"/>
                </a:lnTo>
                <a:lnTo>
                  <a:pt x="514968" y="705738"/>
                </a:lnTo>
                <a:lnTo>
                  <a:pt x="513337" y="702818"/>
                </a:lnTo>
                <a:lnTo>
                  <a:pt x="563168" y="738145"/>
                </a:lnTo>
                <a:lnTo>
                  <a:pt x="555905" y="735077"/>
                </a:lnTo>
                <a:lnTo>
                  <a:pt x="543835" y="727788"/>
                </a:lnTo>
                <a:close/>
              </a:path>
              <a:path w="819784" h="813435">
                <a:moveTo>
                  <a:pt x="491488" y="692501"/>
                </a:moveTo>
                <a:lnTo>
                  <a:pt x="487206" y="688931"/>
                </a:lnTo>
                <a:lnTo>
                  <a:pt x="484295" y="684641"/>
                </a:lnTo>
                <a:lnTo>
                  <a:pt x="504676" y="699091"/>
                </a:lnTo>
                <a:lnTo>
                  <a:pt x="502000" y="697894"/>
                </a:lnTo>
                <a:lnTo>
                  <a:pt x="491488" y="6925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71540" y="5534920"/>
            <a:ext cx="127635" cy="254000"/>
          </a:xfrm>
          <a:custGeom>
            <a:avLst/>
            <a:gdLst/>
            <a:ahLst/>
            <a:cxnLst/>
            <a:rect l="l" t="t" r="r" b="b"/>
            <a:pathLst>
              <a:path w="127634" h="254000">
                <a:moveTo>
                  <a:pt x="0" y="42653"/>
                </a:moveTo>
                <a:lnTo>
                  <a:pt x="35113" y="2971"/>
                </a:lnTo>
                <a:lnTo>
                  <a:pt x="56950" y="0"/>
                </a:lnTo>
                <a:lnTo>
                  <a:pt x="79368" y="6109"/>
                </a:lnTo>
                <a:lnTo>
                  <a:pt x="112134" y="52297"/>
                </a:lnTo>
                <a:lnTo>
                  <a:pt x="124647" y="125159"/>
                </a:lnTo>
                <a:lnTo>
                  <a:pt x="124827" y="128526"/>
                </a:lnTo>
                <a:lnTo>
                  <a:pt x="11702" y="48324"/>
                </a:lnTo>
                <a:lnTo>
                  <a:pt x="4790" y="43486"/>
                </a:lnTo>
                <a:lnTo>
                  <a:pt x="0" y="42653"/>
                </a:lnTo>
                <a:close/>
              </a:path>
              <a:path w="127634" h="254000">
                <a:moveTo>
                  <a:pt x="87491" y="253428"/>
                </a:moveTo>
                <a:lnTo>
                  <a:pt x="59755" y="199416"/>
                </a:lnTo>
                <a:lnTo>
                  <a:pt x="35595" y="143751"/>
                </a:lnTo>
                <a:lnTo>
                  <a:pt x="21218" y="98642"/>
                </a:lnTo>
                <a:lnTo>
                  <a:pt x="12198" y="52180"/>
                </a:lnTo>
                <a:lnTo>
                  <a:pt x="11702" y="48324"/>
                </a:lnTo>
                <a:lnTo>
                  <a:pt x="124827" y="128526"/>
                </a:lnTo>
                <a:lnTo>
                  <a:pt x="126330" y="156624"/>
                </a:lnTo>
                <a:lnTo>
                  <a:pt x="126439" y="160819"/>
                </a:lnTo>
                <a:lnTo>
                  <a:pt x="126806" y="165820"/>
                </a:lnTo>
                <a:lnTo>
                  <a:pt x="127332" y="171049"/>
                </a:lnTo>
                <a:lnTo>
                  <a:pt x="87906" y="252368"/>
                </a:lnTo>
                <a:lnTo>
                  <a:pt x="87688" y="252896"/>
                </a:lnTo>
                <a:lnTo>
                  <a:pt x="87491" y="253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00588" y="5610289"/>
            <a:ext cx="956944" cy="648335"/>
          </a:xfrm>
          <a:custGeom>
            <a:avLst/>
            <a:gdLst/>
            <a:ahLst/>
            <a:cxnLst/>
            <a:rect l="l" t="t" r="r" b="b"/>
            <a:pathLst>
              <a:path w="956945" h="648335">
                <a:moveTo>
                  <a:pt x="877831" y="644108"/>
                </a:moveTo>
                <a:lnTo>
                  <a:pt x="702591" y="519870"/>
                </a:lnTo>
                <a:lnTo>
                  <a:pt x="722749" y="534005"/>
                </a:lnTo>
                <a:lnTo>
                  <a:pt x="743213" y="547696"/>
                </a:lnTo>
                <a:lnTo>
                  <a:pt x="782871" y="570086"/>
                </a:lnTo>
                <a:lnTo>
                  <a:pt x="824640" y="588273"/>
                </a:lnTo>
                <a:lnTo>
                  <a:pt x="871239" y="604033"/>
                </a:lnTo>
                <a:lnTo>
                  <a:pt x="919123" y="615243"/>
                </a:lnTo>
                <a:lnTo>
                  <a:pt x="956361" y="619509"/>
                </a:lnTo>
                <a:lnTo>
                  <a:pt x="943682" y="626626"/>
                </a:lnTo>
                <a:lnTo>
                  <a:pt x="931138" y="631669"/>
                </a:lnTo>
                <a:lnTo>
                  <a:pt x="919205" y="634984"/>
                </a:lnTo>
                <a:lnTo>
                  <a:pt x="908356" y="636917"/>
                </a:lnTo>
                <a:lnTo>
                  <a:pt x="898926" y="638163"/>
                </a:lnTo>
                <a:lnTo>
                  <a:pt x="890290" y="639476"/>
                </a:lnTo>
                <a:lnTo>
                  <a:pt x="883406" y="641008"/>
                </a:lnTo>
                <a:lnTo>
                  <a:pt x="879231" y="642913"/>
                </a:lnTo>
                <a:lnTo>
                  <a:pt x="877831" y="644108"/>
                </a:lnTo>
                <a:close/>
              </a:path>
              <a:path w="956945" h="648335">
                <a:moveTo>
                  <a:pt x="67770" y="166570"/>
                </a:moveTo>
                <a:lnTo>
                  <a:pt x="60087" y="160514"/>
                </a:lnTo>
                <a:lnTo>
                  <a:pt x="54924" y="155983"/>
                </a:lnTo>
                <a:lnTo>
                  <a:pt x="50743" y="151267"/>
                </a:lnTo>
                <a:lnTo>
                  <a:pt x="40901" y="138308"/>
                </a:lnTo>
                <a:lnTo>
                  <a:pt x="33463" y="128779"/>
                </a:lnTo>
                <a:lnTo>
                  <a:pt x="25924" y="119332"/>
                </a:lnTo>
                <a:lnTo>
                  <a:pt x="19103" y="111049"/>
                </a:lnTo>
                <a:lnTo>
                  <a:pt x="13788" y="104189"/>
                </a:lnTo>
                <a:lnTo>
                  <a:pt x="9263" y="97272"/>
                </a:lnTo>
                <a:lnTo>
                  <a:pt x="5473" y="90479"/>
                </a:lnTo>
                <a:lnTo>
                  <a:pt x="2364" y="83993"/>
                </a:lnTo>
                <a:lnTo>
                  <a:pt x="0" y="74134"/>
                </a:lnTo>
                <a:lnTo>
                  <a:pt x="445" y="63032"/>
                </a:lnTo>
                <a:lnTo>
                  <a:pt x="3232" y="52143"/>
                </a:lnTo>
                <a:lnTo>
                  <a:pt x="7535" y="43635"/>
                </a:lnTo>
                <a:lnTo>
                  <a:pt x="33469" y="7032"/>
                </a:lnTo>
                <a:lnTo>
                  <a:pt x="38635" y="0"/>
                </a:lnTo>
                <a:lnTo>
                  <a:pt x="38743" y="230"/>
                </a:lnTo>
                <a:lnTo>
                  <a:pt x="107816" y="80091"/>
                </a:lnTo>
                <a:lnTo>
                  <a:pt x="143176" y="119151"/>
                </a:lnTo>
                <a:lnTo>
                  <a:pt x="179634" y="157091"/>
                </a:lnTo>
                <a:lnTo>
                  <a:pt x="217575" y="193477"/>
                </a:lnTo>
                <a:lnTo>
                  <a:pt x="257384" y="227877"/>
                </a:lnTo>
                <a:lnTo>
                  <a:pt x="299448" y="259856"/>
                </a:lnTo>
                <a:lnTo>
                  <a:pt x="827933" y="634531"/>
                </a:lnTo>
                <a:lnTo>
                  <a:pt x="825106" y="635838"/>
                </a:lnTo>
                <a:lnTo>
                  <a:pt x="822024" y="640186"/>
                </a:lnTo>
                <a:lnTo>
                  <a:pt x="818088" y="642791"/>
                </a:lnTo>
                <a:lnTo>
                  <a:pt x="812822" y="643786"/>
                </a:lnTo>
                <a:lnTo>
                  <a:pt x="778139" y="619198"/>
                </a:lnTo>
                <a:lnTo>
                  <a:pt x="766856" y="615761"/>
                </a:lnTo>
                <a:lnTo>
                  <a:pt x="757906" y="618685"/>
                </a:lnTo>
                <a:lnTo>
                  <a:pt x="747108" y="629299"/>
                </a:lnTo>
                <a:lnTo>
                  <a:pt x="746115" y="629469"/>
                </a:lnTo>
                <a:lnTo>
                  <a:pt x="709254" y="603335"/>
                </a:lnTo>
                <a:lnTo>
                  <a:pt x="703867" y="600809"/>
                </a:lnTo>
                <a:lnTo>
                  <a:pt x="698342" y="602354"/>
                </a:lnTo>
                <a:lnTo>
                  <a:pt x="329588" y="340922"/>
                </a:lnTo>
                <a:lnTo>
                  <a:pt x="325017" y="338769"/>
                </a:lnTo>
                <a:lnTo>
                  <a:pt x="321277" y="340757"/>
                </a:lnTo>
                <a:lnTo>
                  <a:pt x="176747" y="238291"/>
                </a:lnTo>
                <a:lnTo>
                  <a:pt x="174981" y="238262"/>
                </a:lnTo>
                <a:lnTo>
                  <a:pt x="133047" y="208532"/>
                </a:lnTo>
                <a:lnTo>
                  <a:pt x="127273" y="208052"/>
                </a:lnTo>
                <a:lnTo>
                  <a:pt x="87221" y="179658"/>
                </a:lnTo>
                <a:lnTo>
                  <a:pt x="82487" y="176377"/>
                </a:lnTo>
                <a:lnTo>
                  <a:pt x="75620" y="171936"/>
                </a:lnTo>
                <a:lnTo>
                  <a:pt x="67770" y="166570"/>
                </a:lnTo>
                <a:close/>
              </a:path>
              <a:path w="956945" h="648335">
                <a:moveTo>
                  <a:pt x="827933" y="634531"/>
                </a:moveTo>
                <a:lnTo>
                  <a:pt x="299448" y="259856"/>
                </a:lnTo>
                <a:lnTo>
                  <a:pt x="338343" y="286474"/>
                </a:lnTo>
                <a:lnTo>
                  <a:pt x="377889" y="312076"/>
                </a:lnTo>
                <a:lnTo>
                  <a:pt x="417903" y="336951"/>
                </a:lnTo>
                <a:lnTo>
                  <a:pt x="538895" y="410105"/>
                </a:lnTo>
                <a:lnTo>
                  <a:pt x="571370" y="433030"/>
                </a:lnTo>
                <a:lnTo>
                  <a:pt x="603110" y="454214"/>
                </a:lnTo>
                <a:lnTo>
                  <a:pt x="633675" y="473590"/>
                </a:lnTo>
                <a:lnTo>
                  <a:pt x="662625" y="491090"/>
                </a:lnTo>
                <a:lnTo>
                  <a:pt x="877831" y="644108"/>
                </a:lnTo>
                <a:lnTo>
                  <a:pt x="875903" y="645756"/>
                </a:lnTo>
                <a:lnTo>
                  <a:pt x="866836" y="648094"/>
                </a:lnTo>
                <a:lnTo>
                  <a:pt x="857581" y="648068"/>
                </a:lnTo>
                <a:lnTo>
                  <a:pt x="839357" y="635149"/>
                </a:lnTo>
                <a:lnTo>
                  <a:pt x="831000" y="633112"/>
                </a:lnTo>
                <a:lnTo>
                  <a:pt x="827933" y="634531"/>
                </a:lnTo>
                <a:close/>
              </a:path>
              <a:path w="956945" h="648335">
                <a:moveTo>
                  <a:pt x="844351" y="645341"/>
                </a:moveTo>
                <a:lnTo>
                  <a:pt x="843795" y="642001"/>
                </a:lnTo>
                <a:lnTo>
                  <a:pt x="843218" y="638668"/>
                </a:lnTo>
                <a:lnTo>
                  <a:pt x="839357" y="635149"/>
                </a:lnTo>
                <a:lnTo>
                  <a:pt x="857581" y="648068"/>
                </a:lnTo>
                <a:lnTo>
                  <a:pt x="851159" y="648073"/>
                </a:lnTo>
                <a:lnTo>
                  <a:pt x="844351" y="645341"/>
                </a:lnTo>
                <a:close/>
              </a:path>
              <a:path w="956945" h="648335">
                <a:moveTo>
                  <a:pt x="781579" y="638941"/>
                </a:moveTo>
                <a:lnTo>
                  <a:pt x="774031" y="632810"/>
                </a:lnTo>
                <a:lnTo>
                  <a:pt x="780197" y="624112"/>
                </a:lnTo>
                <a:lnTo>
                  <a:pt x="778139" y="619198"/>
                </a:lnTo>
                <a:lnTo>
                  <a:pt x="812822" y="643786"/>
                </a:lnTo>
                <a:lnTo>
                  <a:pt x="811501" y="644036"/>
                </a:lnTo>
                <a:lnTo>
                  <a:pt x="803152" y="643860"/>
                </a:lnTo>
                <a:lnTo>
                  <a:pt x="793929" y="642198"/>
                </a:lnTo>
                <a:lnTo>
                  <a:pt x="781579" y="638941"/>
                </a:lnTo>
                <a:close/>
              </a:path>
              <a:path w="956945" h="648335">
                <a:moveTo>
                  <a:pt x="719292" y="625271"/>
                </a:moveTo>
                <a:lnTo>
                  <a:pt x="712274" y="618712"/>
                </a:lnTo>
                <a:lnTo>
                  <a:pt x="711680" y="608514"/>
                </a:lnTo>
                <a:lnTo>
                  <a:pt x="709254" y="603335"/>
                </a:lnTo>
                <a:lnTo>
                  <a:pt x="746115" y="629469"/>
                </a:lnTo>
                <a:lnTo>
                  <a:pt x="735960" y="631199"/>
                </a:lnTo>
                <a:lnTo>
                  <a:pt x="719292" y="625271"/>
                </a:lnTo>
                <a:close/>
              </a:path>
              <a:path w="956945" h="648335">
                <a:moveTo>
                  <a:pt x="350055" y="372879"/>
                </a:moveTo>
                <a:lnTo>
                  <a:pt x="337235" y="360549"/>
                </a:lnTo>
                <a:lnTo>
                  <a:pt x="331330" y="351320"/>
                </a:lnTo>
                <a:lnTo>
                  <a:pt x="330485" y="346116"/>
                </a:lnTo>
                <a:lnTo>
                  <a:pt x="329588" y="340922"/>
                </a:lnTo>
                <a:lnTo>
                  <a:pt x="698342" y="602354"/>
                </a:lnTo>
                <a:lnTo>
                  <a:pt x="694648" y="605101"/>
                </a:lnTo>
                <a:lnTo>
                  <a:pt x="376981" y="379888"/>
                </a:lnTo>
                <a:lnTo>
                  <a:pt x="370228" y="377468"/>
                </a:lnTo>
                <a:lnTo>
                  <a:pt x="366249" y="377571"/>
                </a:lnTo>
                <a:lnTo>
                  <a:pt x="359572" y="377764"/>
                </a:lnTo>
                <a:lnTo>
                  <a:pt x="350055" y="372879"/>
                </a:lnTo>
                <a:close/>
              </a:path>
              <a:path w="956945" h="648335">
                <a:moveTo>
                  <a:pt x="397856" y="415161"/>
                </a:moveTo>
                <a:lnTo>
                  <a:pt x="383079" y="404685"/>
                </a:lnTo>
                <a:lnTo>
                  <a:pt x="378941" y="397798"/>
                </a:lnTo>
                <a:lnTo>
                  <a:pt x="383578" y="391257"/>
                </a:lnTo>
                <a:lnTo>
                  <a:pt x="382996" y="386104"/>
                </a:lnTo>
                <a:lnTo>
                  <a:pt x="380000" y="382964"/>
                </a:lnTo>
                <a:lnTo>
                  <a:pt x="376981" y="379888"/>
                </a:lnTo>
                <a:lnTo>
                  <a:pt x="694648" y="605101"/>
                </a:lnTo>
                <a:lnTo>
                  <a:pt x="694016" y="605580"/>
                </a:lnTo>
                <a:lnTo>
                  <a:pt x="689363" y="607103"/>
                </a:lnTo>
                <a:lnTo>
                  <a:pt x="684855" y="606981"/>
                </a:lnTo>
                <a:lnTo>
                  <a:pt x="638481" y="574104"/>
                </a:lnTo>
                <a:lnTo>
                  <a:pt x="636786" y="573508"/>
                </a:lnTo>
                <a:lnTo>
                  <a:pt x="421489" y="420871"/>
                </a:lnTo>
                <a:lnTo>
                  <a:pt x="415506" y="418499"/>
                </a:lnTo>
                <a:lnTo>
                  <a:pt x="407194" y="419159"/>
                </a:lnTo>
                <a:lnTo>
                  <a:pt x="397856" y="415161"/>
                </a:lnTo>
                <a:close/>
              </a:path>
              <a:path w="956945" h="648335">
                <a:moveTo>
                  <a:pt x="200954" y="275589"/>
                </a:moveTo>
                <a:lnTo>
                  <a:pt x="189650" y="267576"/>
                </a:lnTo>
                <a:lnTo>
                  <a:pt x="185256" y="259946"/>
                </a:lnTo>
                <a:lnTo>
                  <a:pt x="185554" y="252728"/>
                </a:lnTo>
                <a:lnTo>
                  <a:pt x="185705" y="249154"/>
                </a:lnTo>
                <a:lnTo>
                  <a:pt x="183255" y="242905"/>
                </a:lnTo>
                <a:lnTo>
                  <a:pt x="321277" y="340757"/>
                </a:lnTo>
                <a:lnTo>
                  <a:pt x="317435" y="342800"/>
                </a:lnTo>
                <a:lnTo>
                  <a:pt x="270241" y="309342"/>
                </a:lnTo>
                <a:lnTo>
                  <a:pt x="269111" y="309226"/>
                </a:lnTo>
                <a:lnTo>
                  <a:pt x="218570" y="273395"/>
                </a:lnTo>
                <a:lnTo>
                  <a:pt x="213004" y="275715"/>
                </a:lnTo>
                <a:lnTo>
                  <a:pt x="209303" y="277250"/>
                </a:lnTo>
                <a:lnTo>
                  <a:pt x="200954" y="275589"/>
                </a:lnTo>
                <a:close/>
              </a:path>
              <a:path w="956945" h="648335">
                <a:moveTo>
                  <a:pt x="151627" y="240618"/>
                </a:moveTo>
                <a:lnTo>
                  <a:pt x="139007" y="231672"/>
                </a:lnTo>
                <a:lnTo>
                  <a:pt x="135906" y="225238"/>
                </a:lnTo>
                <a:lnTo>
                  <a:pt x="140825" y="218300"/>
                </a:lnTo>
                <a:lnTo>
                  <a:pt x="139999" y="213461"/>
                </a:lnTo>
                <a:lnTo>
                  <a:pt x="174981" y="238262"/>
                </a:lnTo>
                <a:lnTo>
                  <a:pt x="170196" y="238183"/>
                </a:lnTo>
                <a:lnTo>
                  <a:pt x="165397" y="240308"/>
                </a:lnTo>
                <a:lnTo>
                  <a:pt x="160604" y="242497"/>
                </a:lnTo>
                <a:lnTo>
                  <a:pt x="151627" y="240618"/>
                </a:lnTo>
                <a:close/>
              </a:path>
              <a:path w="956945" h="648335">
                <a:moveTo>
                  <a:pt x="288557" y="335830"/>
                </a:moveTo>
                <a:lnTo>
                  <a:pt x="281728" y="329428"/>
                </a:lnTo>
                <a:lnTo>
                  <a:pt x="281551" y="325068"/>
                </a:lnTo>
                <a:lnTo>
                  <a:pt x="281396" y="320677"/>
                </a:lnTo>
                <a:lnTo>
                  <a:pt x="278066" y="314889"/>
                </a:lnTo>
                <a:lnTo>
                  <a:pt x="317435" y="342800"/>
                </a:lnTo>
                <a:lnTo>
                  <a:pt x="315563" y="343795"/>
                </a:lnTo>
                <a:lnTo>
                  <a:pt x="305040" y="342962"/>
                </a:lnTo>
                <a:lnTo>
                  <a:pt x="296786" y="339413"/>
                </a:lnTo>
                <a:lnTo>
                  <a:pt x="288557" y="335830"/>
                </a:lnTo>
                <a:close/>
              </a:path>
              <a:path w="956945" h="648335">
                <a:moveTo>
                  <a:pt x="107186" y="209112"/>
                </a:moveTo>
                <a:lnTo>
                  <a:pt x="93708" y="199556"/>
                </a:lnTo>
                <a:lnTo>
                  <a:pt x="89797" y="193518"/>
                </a:lnTo>
                <a:lnTo>
                  <a:pt x="93618" y="188129"/>
                </a:lnTo>
                <a:lnTo>
                  <a:pt x="91612" y="183138"/>
                </a:lnTo>
                <a:lnTo>
                  <a:pt x="87221" y="179658"/>
                </a:lnTo>
                <a:lnTo>
                  <a:pt x="127273" y="208052"/>
                </a:lnTo>
                <a:lnTo>
                  <a:pt x="126288" y="207971"/>
                </a:lnTo>
                <a:lnTo>
                  <a:pt x="121433" y="209755"/>
                </a:lnTo>
                <a:lnTo>
                  <a:pt x="116591" y="211520"/>
                </a:lnTo>
                <a:lnTo>
                  <a:pt x="107186" y="209112"/>
                </a:lnTo>
                <a:close/>
              </a:path>
              <a:path w="956945" h="648335">
                <a:moveTo>
                  <a:pt x="249714" y="310158"/>
                </a:moveTo>
                <a:lnTo>
                  <a:pt x="223669" y="277010"/>
                </a:lnTo>
                <a:lnTo>
                  <a:pt x="269111" y="309226"/>
                </a:lnTo>
                <a:lnTo>
                  <a:pt x="264556" y="308760"/>
                </a:lnTo>
                <a:lnTo>
                  <a:pt x="261475" y="310835"/>
                </a:lnTo>
                <a:lnTo>
                  <a:pt x="258390" y="312882"/>
                </a:lnTo>
                <a:lnTo>
                  <a:pt x="249714" y="310158"/>
                </a:lnTo>
                <a:close/>
              </a:path>
              <a:path w="956945" h="648335">
                <a:moveTo>
                  <a:pt x="653563" y="596003"/>
                </a:moveTo>
                <a:lnTo>
                  <a:pt x="647016" y="591314"/>
                </a:lnTo>
                <a:lnTo>
                  <a:pt x="642733" y="586815"/>
                </a:lnTo>
                <a:lnTo>
                  <a:pt x="641366" y="583052"/>
                </a:lnTo>
                <a:lnTo>
                  <a:pt x="641788" y="578791"/>
                </a:lnTo>
                <a:lnTo>
                  <a:pt x="638481" y="574104"/>
                </a:lnTo>
                <a:lnTo>
                  <a:pt x="684855" y="606981"/>
                </a:lnTo>
                <a:lnTo>
                  <a:pt x="682394" y="606914"/>
                </a:lnTo>
                <a:lnTo>
                  <a:pt x="674037" y="605137"/>
                </a:lnTo>
                <a:lnTo>
                  <a:pt x="665217" y="601895"/>
                </a:lnTo>
                <a:lnTo>
                  <a:pt x="661721" y="600337"/>
                </a:lnTo>
                <a:lnTo>
                  <a:pt x="653563" y="596003"/>
                </a:lnTo>
                <a:close/>
              </a:path>
              <a:path w="956945" h="648335">
                <a:moveTo>
                  <a:pt x="437831" y="447020"/>
                </a:moveTo>
                <a:lnTo>
                  <a:pt x="428693" y="440542"/>
                </a:lnTo>
                <a:lnTo>
                  <a:pt x="426239" y="436179"/>
                </a:lnTo>
                <a:lnTo>
                  <a:pt x="429321" y="431833"/>
                </a:lnTo>
                <a:lnTo>
                  <a:pt x="427948" y="427404"/>
                </a:lnTo>
                <a:lnTo>
                  <a:pt x="421489" y="420871"/>
                </a:lnTo>
                <a:lnTo>
                  <a:pt x="636786" y="573508"/>
                </a:lnTo>
                <a:lnTo>
                  <a:pt x="634002" y="572530"/>
                </a:lnTo>
                <a:lnTo>
                  <a:pt x="632434" y="572001"/>
                </a:lnTo>
                <a:lnTo>
                  <a:pt x="512827" y="487205"/>
                </a:lnTo>
                <a:lnTo>
                  <a:pt x="508034" y="487866"/>
                </a:lnTo>
                <a:lnTo>
                  <a:pt x="461233" y="454686"/>
                </a:lnTo>
                <a:lnTo>
                  <a:pt x="455375" y="452114"/>
                </a:lnTo>
                <a:lnTo>
                  <a:pt x="445523" y="450359"/>
                </a:lnTo>
                <a:lnTo>
                  <a:pt x="437831" y="447020"/>
                </a:lnTo>
                <a:close/>
              </a:path>
              <a:path w="956945" h="648335">
                <a:moveTo>
                  <a:pt x="530792" y="518858"/>
                </a:moveTo>
                <a:lnTo>
                  <a:pt x="521666" y="512388"/>
                </a:lnTo>
                <a:lnTo>
                  <a:pt x="516267" y="504327"/>
                </a:lnTo>
                <a:lnTo>
                  <a:pt x="521186" y="497390"/>
                </a:lnTo>
                <a:lnTo>
                  <a:pt x="520194" y="492428"/>
                </a:lnTo>
                <a:lnTo>
                  <a:pt x="632434" y="572001"/>
                </a:lnTo>
                <a:lnTo>
                  <a:pt x="629584" y="571040"/>
                </a:lnTo>
                <a:lnTo>
                  <a:pt x="622445" y="571015"/>
                </a:lnTo>
                <a:lnTo>
                  <a:pt x="619863" y="571906"/>
                </a:lnTo>
                <a:lnTo>
                  <a:pt x="563077" y="531647"/>
                </a:lnTo>
                <a:lnTo>
                  <a:pt x="557467" y="531284"/>
                </a:lnTo>
                <a:lnTo>
                  <a:pt x="552215" y="530087"/>
                </a:lnTo>
                <a:lnTo>
                  <a:pt x="545447" y="527350"/>
                </a:lnTo>
                <a:lnTo>
                  <a:pt x="538021" y="523474"/>
                </a:lnTo>
                <a:lnTo>
                  <a:pt x="530792" y="518858"/>
                </a:lnTo>
                <a:close/>
              </a:path>
              <a:path w="956945" h="648335">
                <a:moveTo>
                  <a:pt x="492461" y="491683"/>
                </a:moveTo>
                <a:lnTo>
                  <a:pt x="470012" y="475767"/>
                </a:lnTo>
                <a:lnTo>
                  <a:pt x="462927" y="467845"/>
                </a:lnTo>
                <a:lnTo>
                  <a:pt x="466324" y="463053"/>
                </a:lnTo>
                <a:lnTo>
                  <a:pt x="465839" y="459263"/>
                </a:lnTo>
                <a:lnTo>
                  <a:pt x="461233" y="454686"/>
                </a:lnTo>
                <a:lnTo>
                  <a:pt x="508034" y="487866"/>
                </a:lnTo>
                <a:lnTo>
                  <a:pt x="507826" y="487895"/>
                </a:lnTo>
                <a:lnTo>
                  <a:pt x="502908" y="494832"/>
                </a:lnTo>
                <a:lnTo>
                  <a:pt x="492461" y="491683"/>
                </a:lnTo>
                <a:close/>
              </a:path>
              <a:path w="956945" h="648335">
                <a:moveTo>
                  <a:pt x="591786" y="562100"/>
                </a:moveTo>
                <a:lnTo>
                  <a:pt x="568895" y="535772"/>
                </a:lnTo>
                <a:lnTo>
                  <a:pt x="619863" y="571906"/>
                </a:lnTo>
                <a:lnTo>
                  <a:pt x="618119" y="572508"/>
                </a:lnTo>
                <a:lnTo>
                  <a:pt x="613615" y="572529"/>
                </a:lnTo>
                <a:lnTo>
                  <a:pt x="607160" y="570578"/>
                </a:lnTo>
                <a:lnTo>
                  <a:pt x="599601" y="566991"/>
                </a:lnTo>
                <a:lnTo>
                  <a:pt x="591786" y="562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645725"/>
            <a:ext cx="3771900" cy="693420"/>
          </a:xfrm>
          <a:custGeom>
            <a:avLst/>
            <a:gdLst/>
            <a:ahLst/>
            <a:cxnLst/>
            <a:rect l="l" t="t" r="r" b="b"/>
            <a:pathLst>
              <a:path w="3771900" h="693420">
                <a:moveTo>
                  <a:pt x="0" y="0"/>
                </a:moveTo>
                <a:lnTo>
                  <a:pt x="3771899" y="0"/>
                </a:lnTo>
                <a:lnTo>
                  <a:pt x="3771899" y="693420"/>
                </a:lnTo>
                <a:lnTo>
                  <a:pt x="0" y="693420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84656" y="257916"/>
            <a:ext cx="739775" cy="333375"/>
          </a:xfrm>
          <a:custGeom>
            <a:avLst/>
            <a:gdLst/>
            <a:ahLst/>
            <a:cxnLst/>
            <a:rect l="l" t="t" r="r" b="b"/>
            <a:pathLst>
              <a:path w="739775" h="333375">
                <a:moveTo>
                  <a:pt x="554736" y="332841"/>
                </a:moveTo>
                <a:lnTo>
                  <a:pt x="184956" y="332841"/>
                </a:lnTo>
                <a:lnTo>
                  <a:pt x="135783" y="326899"/>
                </a:lnTo>
                <a:lnTo>
                  <a:pt x="91600" y="310127"/>
                </a:lnTo>
                <a:lnTo>
                  <a:pt x="54168" y="284108"/>
                </a:lnTo>
                <a:lnTo>
                  <a:pt x="25249" y="250423"/>
                </a:lnTo>
                <a:lnTo>
                  <a:pt x="6606" y="210656"/>
                </a:lnTo>
                <a:lnTo>
                  <a:pt x="0" y="166387"/>
                </a:lnTo>
                <a:lnTo>
                  <a:pt x="6606" y="122170"/>
                </a:lnTo>
                <a:lnTo>
                  <a:pt x="25249" y="82427"/>
                </a:lnTo>
                <a:lnTo>
                  <a:pt x="54168" y="48750"/>
                </a:lnTo>
                <a:lnTo>
                  <a:pt x="91600" y="22726"/>
                </a:lnTo>
                <a:lnTo>
                  <a:pt x="135783" y="5946"/>
                </a:lnTo>
                <a:lnTo>
                  <a:pt x="184956" y="0"/>
                </a:lnTo>
                <a:lnTo>
                  <a:pt x="554736" y="0"/>
                </a:lnTo>
                <a:lnTo>
                  <a:pt x="603890" y="5946"/>
                </a:lnTo>
                <a:lnTo>
                  <a:pt x="648079" y="22726"/>
                </a:lnTo>
                <a:lnTo>
                  <a:pt x="685532" y="48750"/>
                </a:lnTo>
                <a:lnTo>
                  <a:pt x="714477" y="82427"/>
                </a:lnTo>
                <a:lnTo>
                  <a:pt x="733142" y="122170"/>
                </a:lnTo>
                <a:lnTo>
                  <a:pt x="739758" y="166387"/>
                </a:lnTo>
                <a:lnTo>
                  <a:pt x="733142" y="210656"/>
                </a:lnTo>
                <a:lnTo>
                  <a:pt x="714477" y="250423"/>
                </a:lnTo>
                <a:lnTo>
                  <a:pt x="685532" y="284108"/>
                </a:lnTo>
                <a:lnTo>
                  <a:pt x="648079" y="310127"/>
                </a:lnTo>
                <a:lnTo>
                  <a:pt x="603890" y="326899"/>
                </a:lnTo>
                <a:lnTo>
                  <a:pt x="554736" y="332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45426" y="527520"/>
            <a:ext cx="1601470" cy="257175"/>
          </a:xfrm>
          <a:custGeom>
            <a:avLst/>
            <a:gdLst/>
            <a:ahLst/>
            <a:cxnLst/>
            <a:rect l="l" t="t" r="r" b="b"/>
            <a:pathLst>
              <a:path w="1601470" h="257175">
                <a:moveTo>
                  <a:pt x="1601235" y="256916"/>
                </a:moveTo>
                <a:lnTo>
                  <a:pt x="0" y="256586"/>
                </a:lnTo>
                <a:lnTo>
                  <a:pt x="751" y="212349"/>
                </a:lnTo>
                <a:lnTo>
                  <a:pt x="4482" y="163849"/>
                </a:lnTo>
                <a:lnTo>
                  <a:pt x="11821" y="115350"/>
                </a:lnTo>
                <a:lnTo>
                  <a:pt x="23407" y="70783"/>
                </a:lnTo>
                <a:lnTo>
                  <a:pt x="39881" y="34080"/>
                </a:lnTo>
                <a:lnTo>
                  <a:pt x="90000" y="0"/>
                </a:lnTo>
                <a:lnTo>
                  <a:pt x="1513746" y="0"/>
                </a:lnTo>
                <a:lnTo>
                  <a:pt x="1565496" y="34188"/>
                </a:lnTo>
                <a:lnTo>
                  <a:pt x="1581208" y="70965"/>
                </a:lnTo>
                <a:lnTo>
                  <a:pt x="1591566" y="115566"/>
                </a:lnTo>
                <a:lnTo>
                  <a:pt x="1597644" y="164018"/>
                </a:lnTo>
                <a:lnTo>
                  <a:pt x="1600512" y="212349"/>
                </a:lnTo>
                <a:lnTo>
                  <a:pt x="1601235" y="2569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2342" y="751001"/>
            <a:ext cx="2287905" cy="367665"/>
          </a:xfrm>
          <a:custGeom>
            <a:avLst/>
            <a:gdLst/>
            <a:ahLst/>
            <a:cxnLst/>
            <a:rect l="l" t="t" r="r" b="b"/>
            <a:pathLst>
              <a:path w="2287904" h="367665">
                <a:moveTo>
                  <a:pt x="2287535" y="367136"/>
                </a:moveTo>
                <a:lnTo>
                  <a:pt x="0" y="366674"/>
                </a:lnTo>
                <a:lnTo>
                  <a:pt x="513" y="318231"/>
                </a:lnTo>
                <a:lnTo>
                  <a:pt x="3470" y="265267"/>
                </a:lnTo>
                <a:lnTo>
                  <a:pt x="9300" y="210749"/>
                </a:lnTo>
                <a:lnTo>
                  <a:pt x="18429" y="157366"/>
                </a:lnTo>
                <a:lnTo>
                  <a:pt x="31291" y="107763"/>
                </a:lnTo>
                <a:lnTo>
                  <a:pt x="48316" y="64581"/>
                </a:lnTo>
                <a:lnTo>
                  <a:pt x="69942" y="30465"/>
                </a:lnTo>
                <a:lnTo>
                  <a:pt x="128656" y="0"/>
                </a:lnTo>
                <a:lnTo>
                  <a:pt x="2162579" y="0"/>
                </a:lnTo>
                <a:lnTo>
                  <a:pt x="2223752" y="30581"/>
                </a:lnTo>
                <a:lnTo>
                  <a:pt x="2245012" y="64799"/>
                </a:lnTo>
                <a:lnTo>
                  <a:pt x="2261014" y="108070"/>
                </a:lnTo>
                <a:lnTo>
                  <a:pt x="2272483" y="157722"/>
                </a:lnTo>
                <a:lnTo>
                  <a:pt x="2280145" y="211081"/>
                </a:lnTo>
                <a:lnTo>
                  <a:pt x="2284726" y="265475"/>
                </a:lnTo>
                <a:lnTo>
                  <a:pt x="2286949" y="318231"/>
                </a:lnTo>
                <a:lnTo>
                  <a:pt x="2287535" y="3671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7914" y="988358"/>
            <a:ext cx="4581525" cy="5495290"/>
          </a:xfrm>
          <a:custGeom>
            <a:avLst/>
            <a:gdLst/>
            <a:ahLst/>
            <a:cxnLst/>
            <a:rect l="l" t="t" r="r" b="b"/>
            <a:pathLst>
              <a:path w="4581525" h="5495290">
                <a:moveTo>
                  <a:pt x="4581150" y="4933089"/>
                </a:moveTo>
                <a:lnTo>
                  <a:pt x="4579088" y="4981569"/>
                </a:lnTo>
                <a:lnTo>
                  <a:pt x="4573013" y="5028906"/>
                </a:lnTo>
                <a:lnTo>
                  <a:pt x="4563094" y="5074929"/>
                </a:lnTo>
                <a:lnTo>
                  <a:pt x="4549500" y="5119471"/>
                </a:lnTo>
                <a:lnTo>
                  <a:pt x="4532399" y="5162362"/>
                </a:lnTo>
                <a:lnTo>
                  <a:pt x="4511960" y="5203435"/>
                </a:lnTo>
                <a:lnTo>
                  <a:pt x="4488352" y="5242519"/>
                </a:lnTo>
                <a:lnTo>
                  <a:pt x="4461743" y="5279446"/>
                </a:lnTo>
                <a:lnTo>
                  <a:pt x="4432301" y="5314048"/>
                </a:lnTo>
                <a:lnTo>
                  <a:pt x="4400196" y="5346156"/>
                </a:lnTo>
                <a:lnTo>
                  <a:pt x="4365596" y="5375600"/>
                </a:lnTo>
                <a:lnTo>
                  <a:pt x="4328670" y="5402213"/>
                </a:lnTo>
                <a:lnTo>
                  <a:pt x="4289586" y="5425824"/>
                </a:lnTo>
                <a:lnTo>
                  <a:pt x="4248513" y="5446267"/>
                </a:lnTo>
                <a:lnTo>
                  <a:pt x="4205619" y="5463371"/>
                </a:lnTo>
                <a:lnTo>
                  <a:pt x="4161074" y="5476968"/>
                </a:lnTo>
                <a:lnTo>
                  <a:pt x="4115045" y="5486889"/>
                </a:lnTo>
                <a:lnTo>
                  <a:pt x="4067701" y="5492965"/>
                </a:lnTo>
                <a:lnTo>
                  <a:pt x="4019211" y="5495028"/>
                </a:lnTo>
                <a:lnTo>
                  <a:pt x="561938" y="5495028"/>
                </a:lnTo>
                <a:lnTo>
                  <a:pt x="513449" y="5492965"/>
                </a:lnTo>
                <a:lnTo>
                  <a:pt x="466105" y="5486889"/>
                </a:lnTo>
                <a:lnTo>
                  <a:pt x="420076" y="5476968"/>
                </a:lnTo>
                <a:lnTo>
                  <a:pt x="375531" y="5463371"/>
                </a:lnTo>
                <a:lnTo>
                  <a:pt x="332637" y="5446267"/>
                </a:lnTo>
                <a:lnTo>
                  <a:pt x="291564" y="5425824"/>
                </a:lnTo>
                <a:lnTo>
                  <a:pt x="252480" y="5402213"/>
                </a:lnTo>
                <a:lnTo>
                  <a:pt x="215553" y="5375600"/>
                </a:lnTo>
                <a:lnTo>
                  <a:pt x="180953" y="5346156"/>
                </a:lnTo>
                <a:lnTo>
                  <a:pt x="148848" y="5314048"/>
                </a:lnTo>
                <a:lnTo>
                  <a:pt x="119407" y="5279446"/>
                </a:lnTo>
                <a:lnTo>
                  <a:pt x="92798" y="5242519"/>
                </a:lnTo>
                <a:lnTo>
                  <a:pt x="69190" y="5203435"/>
                </a:lnTo>
                <a:lnTo>
                  <a:pt x="48751" y="5162362"/>
                </a:lnTo>
                <a:lnTo>
                  <a:pt x="31650" y="5119471"/>
                </a:lnTo>
                <a:lnTo>
                  <a:pt x="18056" y="5074929"/>
                </a:lnTo>
                <a:lnTo>
                  <a:pt x="8137" y="5028906"/>
                </a:lnTo>
                <a:lnTo>
                  <a:pt x="2062" y="4981569"/>
                </a:lnTo>
                <a:lnTo>
                  <a:pt x="0" y="4933089"/>
                </a:lnTo>
                <a:lnTo>
                  <a:pt x="0" y="561938"/>
                </a:lnTo>
                <a:lnTo>
                  <a:pt x="2062" y="513449"/>
                </a:lnTo>
                <a:lnTo>
                  <a:pt x="8137" y="466105"/>
                </a:lnTo>
                <a:lnTo>
                  <a:pt x="18056" y="420076"/>
                </a:lnTo>
                <a:lnTo>
                  <a:pt x="31650" y="375531"/>
                </a:lnTo>
                <a:lnTo>
                  <a:pt x="48751" y="332637"/>
                </a:lnTo>
                <a:lnTo>
                  <a:pt x="69190" y="291564"/>
                </a:lnTo>
                <a:lnTo>
                  <a:pt x="92798" y="252480"/>
                </a:lnTo>
                <a:lnTo>
                  <a:pt x="119407" y="215553"/>
                </a:lnTo>
                <a:lnTo>
                  <a:pt x="148848" y="180953"/>
                </a:lnTo>
                <a:lnTo>
                  <a:pt x="180953" y="148848"/>
                </a:lnTo>
                <a:lnTo>
                  <a:pt x="215553" y="119407"/>
                </a:lnTo>
                <a:lnTo>
                  <a:pt x="252480" y="92798"/>
                </a:lnTo>
                <a:lnTo>
                  <a:pt x="291564" y="69190"/>
                </a:lnTo>
                <a:lnTo>
                  <a:pt x="332637" y="48751"/>
                </a:lnTo>
                <a:lnTo>
                  <a:pt x="375531" y="31650"/>
                </a:lnTo>
                <a:lnTo>
                  <a:pt x="420076" y="18056"/>
                </a:lnTo>
                <a:lnTo>
                  <a:pt x="466105" y="8137"/>
                </a:lnTo>
                <a:lnTo>
                  <a:pt x="513449" y="2062"/>
                </a:lnTo>
                <a:lnTo>
                  <a:pt x="561938" y="0"/>
                </a:lnTo>
                <a:lnTo>
                  <a:pt x="4019211" y="0"/>
                </a:lnTo>
                <a:lnTo>
                  <a:pt x="4067701" y="2062"/>
                </a:lnTo>
                <a:lnTo>
                  <a:pt x="4115045" y="8137"/>
                </a:lnTo>
                <a:lnTo>
                  <a:pt x="4161074" y="18056"/>
                </a:lnTo>
                <a:lnTo>
                  <a:pt x="4205619" y="31650"/>
                </a:lnTo>
                <a:lnTo>
                  <a:pt x="4248513" y="48751"/>
                </a:lnTo>
                <a:lnTo>
                  <a:pt x="4289586" y="69190"/>
                </a:lnTo>
                <a:lnTo>
                  <a:pt x="4328670" y="92798"/>
                </a:lnTo>
                <a:lnTo>
                  <a:pt x="4365596" y="119407"/>
                </a:lnTo>
                <a:lnTo>
                  <a:pt x="4400196" y="148848"/>
                </a:lnTo>
                <a:lnTo>
                  <a:pt x="4432301" y="180953"/>
                </a:lnTo>
                <a:lnTo>
                  <a:pt x="4461743" y="215553"/>
                </a:lnTo>
                <a:lnTo>
                  <a:pt x="4488352" y="252480"/>
                </a:lnTo>
                <a:lnTo>
                  <a:pt x="4511960" y="291564"/>
                </a:lnTo>
                <a:lnTo>
                  <a:pt x="4532399" y="332637"/>
                </a:lnTo>
                <a:lnTo>
                  <a:pt x="4549500" y="375531"/>
                </a:lnTo>
                <a:lnTo>
                  <a:pt x="4563094" y="420076"/>
                </a:lnTo>
                <a:lnTo>
                  <a:pt x="4573013" y="466105"/>
                </a:lnTo>
                <a:lnTo>
                  <a:pt x="4579088" y="513449"/>
                </a:lnTo>
                <a:lnTo>
                  <a:pt x="4581150" y="561938"/>
                </a:lnTo>
                <a:lnTo>
                  <a:pt x="4581150" y="4933089"/>
                </a:lnTo>
                <a:close/>
              </a:path>
            </a:pathLst>
          </a:custGeom>
          <a:ln w="1982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21325" y="2733675"/>
            <a:ext cx="1697355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Lucida Sans"/>
                <a:cs typeface="Lucida Sans"/>
              </a:rPr>
              <a:t>TESTING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1325" y="4688144"/>
            <a:ext cx="2744470" cy="1147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200"/>
              </a:lnSpc>
            </a:pPr>
            <a:r>
              <a:rPr sz="3200" spc="-15" dirty="0">
                <a:latin typeface="Lucida Sans"/>
                <a:cs typeface="Lucida Sans"/>
              </a:rPr>
              <a:t>C</a:t>
            </a:r>
            <a:r>
              <a:rPr sz="3200" spc="75" dirty="0">
                <a:latin typeface="Lucida Sans"/>
                <a:cs typeface="Lucida Sans"/>
              </a:rPr>
              <a:t>O</a:t>
            </a:r>
            <a:r>
              <a:rPr sz="3200" spc="200" dirty="0">
                <a:latin typeface="Lucida Sans"/>
                <a:cs typeface="Lucida Sans"/>
              </a:rPr>
              <a:t>M</a:t>
            </a:r>
            <a:r>
              <a:rPr sz="3200" spc="190" dirty="0">
                <a:latin typeface="Lucida Sans"/>
                <a:cs typeface="Lucida Sans"/>
              </a:rPr>
              <a:t>P</a:t>
            </a:r>
            <a:r>
              <a:rPr sz="3200" spc="130" dirty="0">
                <a:latin typeface="Lucida Sans"/>
                <a:cs typeface="Lucida Sans"/>
              </a:rPr>
              <a:t>E</a:t>
            </a:r>
            <a:r>
              <a:rPr sz="3200" spc="-130" dirty="0">
                <a:latin typeface="Lucida Sans"/>
                <a:cs typeface="Lucida Sans"/>
              </a:rPr>
              <a:t>T</a:t>
            </a:r>
            <a:r>
              <a:rPr sz="3200" spc="60" dirty="0">
                <a:latin typeface="Lucida Sans"/>
                <a:cs typeface="Lucida Sans"/>
              </a:rPr>
              <a:t>I</a:t>
            </a:r>
            <a:r>
              <a:rPr sz="3200" spc="-130" dirty="0">
                <a:latin typeface="Lucida Sans"/>
                <a:cs typeface="Lucida Sans"/>
              </a:rPr>
              <a:t>T</a:t>
            </a:r>
            <a:r>
              <a:rPr sz="3200" spc="60" dirty="0">
                <a:latin typeface="Lucida Sans"/>
                <a:cs typeface="Lucida Sans"/>
              </a:rPr>
              <a:t>I</a:t>
            </a:r>
            <a:r>
              <a:rPr sz="3200" spc="90" dirty="0">
                <a:latin typeface="Lucida Sans"/>
                <a:cs typeface="Lucida Sans"/>
              </a:rPr>
              <a:t>V</a:t>
            </a:r>
            <a:r>
              <a:rPr sz="3200" spc="95" dirty="0">
                <a:latin typeface="Lucida Sans"/>
                <a:cs typeface="Lucida Sans"/>
              </a:rPr>
              <a:t>E  </a:t>
            </a:r>
            <a:r>
              <a:rPr sz="3200" spc="30" dirty="0">
                <a:latin typeface="Lucida Sans"/>
                <a:cs typeface="Lucida Sans"/>
              </a:rPr>
              <a:t>LANDSCAPE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21325" y="1590675"/>
            <a:ext cx="2634615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45" dirty="0">
                <a:latin typeface="Lucida Sans"/>
                <a:cs typeface="Lucida Sans"/>
              </a:rPr>
              <a:t>PROTOTYPES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14875" y="1587500"/>
            <a:ext cx="590550" cy="590550"/>
          </a:xfrm>
          <a:custGeom>
            <a:avLst/>
            <a:gdLst/>
            <a:ahLst/>
            <a:cxnLst/>
            <a:rect l="l" t="t" r="r" b="b"/>
            <a:pathLst>
              <a:path w="590550" h="590550">
                <a:moveTo>
                  <a:pt x="295275" y="590550"/>
                </a:moveTo>
                <a:lnTo>
                  <a:pt x="247785" y="587090"/>
                </a:lnTo>
                <a:lnTo>
                  <a:pt x="203161" y="576712"/>
                </a:lnTo>
                <a:lnTo>
                  <a:pt x="161403" y="559415"/>
                </a:lnTo>
                <a:lnTo>
                  <a:pt x="122510" y="535199"/>
                </a:lnTo>
                <a:lnTo>
                  <a:pt x="86484" y="504065"/>
                </a:lnTo>
                <a:lnTo>
                  <a:pt x="55349" y="468039"/>
                </a:lnTo>
                <a:lnTo>
                  <a:pt x="31134" y="429146"/>
                </a:lnTo>
                <a:lnTo>
                  <a:pt x="13837" y="387388"/>
                </a:lnTo>
                <a:lnTo>
                  <a:pt x="3459" y="342764"/>
                </a:lnTo>
                <a:lnTo>
                  <a:pt x="0" y="295275"/>
                </a:lnTo>
                <a:lnTo>
                  <a:pt x="3459" y="247785"/>
                </a:lnTo>
                <a:lnTo>
                  <a:pt x="13837" y="203161"/>
                </a:lnTo>
                <a:lnTo>
                  <a:pt x="31134" y="161403"/>
                </a:lnTo>
                <a:lnTo>
                  <a:pt x="55349" y="122510"/>
                </a:lnTo>
                <a:lnTo>
                  <a:pt x="86484" y="86484"/>
                </a:lnTo>
                <a:lnTo>
                  <a:pt x="122510" y="55349"/>
                </a:lnTo>
                <a:lnTo>
                  <a:pt x="161403" y="31134"/>
                </a:lnTo>
                <a:lnTo>
                  <a:pt x="203161" y="13837"/>
                </a:lnTo>
                <a:lnTo>
                  <a:pt x="247785" y="3459"/>
                </a:lnTo>
                <a:lnTo>
                  <a:pt x="295275" y="0"/>
                </a:lnTo>
                <a:lnTo>
                  <a:pt x="342764" y="3459"/>
                </a:lnTo>
                <a:lnTo>
                  <a:pt x="387388" y="13837"/>
                </a:lnTo>
                <a:lnTo>
                  <a:pt x="429146" y="31134"/>
                </a:lnTo>
                <a:lnTo>
                  <a:pt x="468039" y="55349"/>
                </a:lnTo>
                <a:lnTo>
                  <a:pt x="504065" y="86484"/>
                </a:lnTo>
                <a:lnTo>
                  <a:pt x="535199" y="122510"/>
                </a:lnTo>
                <a:lnTo>
                  <a:pt x="559415" y="161403"/>
                </a:lnTo>
                <a:lnTo>
                  <a:pt x="576712" y="203161"/>
                </a:lnTo>
                <a:lnTo>
                  <a:pt x="587090" y="247785"/>
                </a:lnTo>
                <a:lnTo>
                  <a:pt x="590550" y="295275"/>
                </a:lnTo>
                <a:lnTo>
                  <a:pt x="587090" y="342764"/>
                </a:lnTo>
                <a:lnTo>
                  <a:pt x="576712" y="387388"/>
                </a:lnTo>
                <a:lnTo>
                  <a:pt x="559415" y="429146"/>
                </a:lnTo>
                <a:lnTo>
                  <a:pt x="535199" y="468039"/>
                </a:lnTo>
                <a:lnTo>
                  <a:pt x="504065" y="504065"/>
                </a:lnTo>
                <a:lnTo>
                  <a:pt x="468039" y="535199"/>
                </a:lnTo>
                <a:lnTo>
                  <a:pt x="429146" y="559415"/>
                </a:lnTo>
                <a:lnTo>
                  <a:pt x="387388" y="576712"/>
                </a:lnTo>
                <a:lnTo>
                  <a:pt x="342764" y="587090"/>
                </a:lnTo>
                <a:lnTo>
                  <a:pt x="295275" y="59055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75896" y="1714763"/>
            <a:ext cx="468630" cy="372110"/>
          </a:xfrm>
          <a:custGeom>
            <a:avLst/>
            <a:gdLst/>
            <a:ahLst/>
            <a:cxnLst/>
            <a:rect l="l" t="t" r="r" b="b"/>
            <a:pathLst>
              <a:path w="468629" h="372110">
                <a:moveTo>
                  <a:pt x="289344" y="243306"/>
                </a:moveTo>
                <a:lnTo>
                  <a:pt x="161025" y="243306"/>
                </a:lnTo>
                <a:lnTo>
                  <a:pt x="404308" y="0"/>
                </a:lnTo>
                <a:lnTo>
                  <a:pt x="468489" y="64151"/>
                </a:lnTo>
                <a:lnTo>
                  <a:pt x="289344" y="243306"/>
                </a:lnTo>
                <a:close/>
              </a:path>
              <a:path w="468629" h="372110">
                <a:moveTo>
                  <a:pt x="161025" y="371633"/>
                </a:moveTo>
                <a:lnTo>
                  <a:pt x="0" y="210619"/>
                </a:lnTo>
                <a:lnTo>
                  <a:pt x="64157" y="146456"/>
                </a:lnTo>
                <a:lnTo>
                  <a:pt x="161025" y="243306"/>
                </a:lnTo>
                <a:lnTo>
                  <a:pt x="289344" y="243306"/>
                </a:lnTo>
                <a:lnTo>
                  <a:pt x="161025" y="3716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14875" y="2720975"/>
            <a:ext cx="590550" cy="590550"/>
          </a:xfrm>
          <a:custGeom>
            <a:avLst/>
            <a:gdLst/>
            <a:ahLst/>
            <a:cxnLst/>
            <a:rect l="l" t="t" r="r" b="b"/>
            <a:pathLst>
              <a:path w="590550" h="590550">
                <a:moveTo>
                  <a:pt x="295275" y="590550"/>
                </a:moveTo>
                <a:lnTo>
                  <a:pt x="247785" y="587090"/>
                </a:lnTo>
                <a:lnTo>
                  <a:pt x="203161" y="576712"/>
                </a:lnTo>
                <a:lnTo>
                  <a:pt x="161403" y="559415"/>
                </a:lnTo>
                <a:lnTo>
                  <a:pt x="122510" y="535199"/>
                </a:lnTo>
                <a:lnTo>
                  <a:pt x="86484" y="504065"/>
                </a:lnTo>
                <a:lnTo>
                  <a:pt x="55349" y="468039"/>
                </a:lnTo>
                <a:lnTo>
                  <a:pt x="31134" y="429146"/>
                </a:lnTo>
                <a:lnTo>
                  <a:pt x="13837" y="387388"/>
                </a:lnTo>
                <a:lnTo>
                  <a:pt x="3459" y="342764"/>
                </a:lnTo>
                <a:lnTo>
                  <a:pt x="0" y="295275"/>
                </a:lnTo>
                <a:lnTo>
                  <a:pt x="3459" y="247785"/>
                </a:lnTo>
                <a:lnTo>
                  <a:pt x="13837" y="203161"/>
                </a:lnTo>
                <a:lnTo>
                  <a:pt x="31134" y="161403"/>
                </a:lnTo>
                <a:lnTo>
                  <a:pt x="55349" y="122510"/>
                </a:lnTo>
                <a:lnTo>
                  <a:pt x="86484" y="86484"/>
                </a:lnTo>
                <a:lnTo>
                  <a:pt x="122510" y="55349"/>
                </a:lnTo>
                <a:lnTo>
                  <a:pt x="161403" y="31134"/>
                </a:lnTo>
                <a:lnTo>
                  <a:pt x="203161" y="13837"/>
                </a:lnTo>
                <a:lnTo>
                  <a:pt x="247785" y="3459"/>
                </a:lnTo>
                <a:lnTo>
                  <a:pt x="295275" y="0"/>
                </a:lnTo>
                <a:lnTo>
                  <a:pt x="342764" y="3459"/>
                </a:lnTo>
                <a:lnTo>
                  <a:pt x="387388" y="13837"/>
                </a:lnTo>
                <a:lnTo>
                  <a:pt x="429146" y="31134"/>
                </a:lnTo>
                <a:lnTo>
                  <a:pt x="468039" y="55349"/>
                </a:lnTo>
                <a:lnTo>
                  <a:pt x="504065" y="86484"/>
                </a:lnTo>
                <a:lnTo>
                  <a:pt x="535199" y="122510"/>
                </a:lnTo>
                <a:lnTo>
                  <a:pt x="559415" y="161403"/>
                </a:lnTo>
                <a:lnTo>
                  <a:pt x="576712" y="203161"/>
                </a:lnTo>
                <a:lnTo>
                  <a:pt x="587090" y="247785"/>
                </a:lnTo>
                <a:lnTo>
                  <a:pt x="590550" y="295275"/>
                </a:lnTo>
                <a:lnTo>
                  <a:pt x="587090" y="342764"/>
                </a:lnTo>
                <a:lnTo>
                  <a:pt x="576712" y="387388"/>
                </a:lnTo>
                <a:lnTo>
                  <a:pt x="559415" y="429146"/>
                </a:lnTo>
                <a:lnTo>
                  <a:pt x="535199" y="468039"/>
                </a:lnTo>
                <a:lnTo>
                  <a:pt x="504065" y="504065"/>
                </a:lnTo>
                <a:lnTo>
                  <a:pt x="468039" y="535199"/>
                </a:lnTo>
                <a:lnTo>
                  <a:pt x="429146" y="559415"/>
                </a:lnTo>
                <a:lnTo>
                  <a:pt x="387388" y="576712"/>
                </a:lnTo>
                <a:lnTo>
                  <a:pt x="342764" y="587090"/>
                </a:lnTo>
                <a:lnTo>
                  <a:pt x="295275" y="59055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75896" y="2848238"/>
            <a:ext cx="468630" cy="372110"/>
          </a:xfrm>
          <a:custGeom>
            <a:avLst/>
            <a:gdLst/>
            <a:ahLst/>
            <a:cxnLst/>
            <a:rect l="l" t="t" r="r" b="b"/>
            <a:pathLst>
              <a:path w="468629" h="372110">
                <a:moveTo>
                  <a:pt x="289344" y="243306"/>
                </a:moveTo>
                <a:lnTo>
                  <a:pt x="161025" y="243306"/>
                </a:lnTo>
                <a:lnTo>
                  <a:pt x="404308" y="0"/>
                </a:lnTo>
                <a:lnTo>
                  <a:pt x="468489" y="64151"/>
                </a:lnTo>
                <a:lnTo>
                  <a:pt x="289344" y="243306"/>
                </a:lnTo>
                <a:close/>
              </a:path>
              <a:path w="468629" h="372110">
                <a:moveTo>
                  <a:pt x="161025" y="371633"/>
                </a:moveTo>
                <a:lnTo>
                  <a:pt x="0" y="210619"/>
                </a:lnTo>
                <a:lnTo>
                  <a:pt x="64157" y="146456"/>
                </a:lnTo>
                <a:lnTo>
                  <a:pt x="161025" y="243306"/>
                </a:lnTo>
                <a:lnTo>
                  <a:pt x="289344" y="243306"/>
                </a:lnTo>
                <a:lnTo>
                  <a:pt x="161025" y="3716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14875" y="3806825"/>
            <a:ext cx="590550" cy="590550"/>
          </a:xfrm>
          <a:custGeom>
            <a:avLst/>
            <a:gdLst/>
            <a:ahLst/>
            <a:cxnLst/>
            <a:rect l="l" t="t" r="r" b="b"/>
            <a:pathLst>
              <a:path w="590550" h="590550">
                <a:moveTo>
                  <a:pt x="295275" y="590550"/>
                </a:moveTo>
                <a:lnTo>
                  <a:pt x="247785" y="587090"/>
                </a:lnTo>
                <a:lnTo>
                  <a:pt x="203161" y="576712"/>
                </a:lnTo>
                <a:lnTo>
                  <a:pt x="161403" y="559415"/>
                </a:lnTo>
                <a:lnTo>
                  <a:pt x="122510" y="535199"/>
                </a:lnTo>
                <a:lnTo>
                  <a:pt x="86484" y="504065"/>
                </a:lnTo>
                <a:lnTo>
                  <a:pt x="55349" y="468039"/>
                </a:lnTo>
                <a:lnTo>
                  <a:pt x="31134" y="429146"/>
                </a:lnTo>
                <a:lnTo>
                  <a:pt x="13837" y="387388"/>
                </a:lnTo>
                <a:lnTo>
                  <a:pt x="3459" y="342764"/>
                </a:lnTo>
                <a:lnTo>
                  <a:pt x="0" y="295275"/>
                </a:lnTo>
                <a:lnTo>
                  <a:pt x="3459" y="247785"/>
                </a:lnTo>
                <a:lnTo>
                  <a:pt x="13837" y="203161"/>
                </a:lnTo>
                <a:lnTo>
                  <a:pt x="31134" y="161403"/>
                </a:lnTo>
                <a:lnTo>
                  <a:pt x="55349" y="122510"/>
                </a:lnTo>
                <a:lnTo>
                  <a:pt x="86484" y="86484"/>
                </a:lnTo>
                <a:lnTo>
                  <a:pt x="122510" y="55349"/>
                </a:lnTo>
                <a:lnTo>
                  <a:pt x="161403" y="31134"/>
                </a:lnTo>
                <a:lnTo>
                  <a:pt x="203161" y="13837"/>
                </a:lnTo>
                <a:lnTo>
                  <a:pt x="247785" y="3459"/>
                </a:lnTo>
                <a:lnTo>
                  <a:pt x="295275" y="0"/>
                </a:lnTo>
                <a:lnTo>
                  <a:pt x="342764" y="3459"/>
                </a:lnTo>
                <a:lnTo>
                  <a:pt x="387388" y="13837"/>
                </a:lnTo>
                <a:lnTo>
                  <a:pt x="429146" y="31134"/>
                </a:lnTo>
                <a:lnTo>
                  <a:pt x="468039" y="55349"/>
                </a:lnTo>
                <a:lnTo>
                  <a:pt x="504065" y="86484"/>
                </a:lnTo>
                <a:lnTo>
                  <a:pt x="535199" y="122510"/>
                </a:lnTo>
                <a:lnTo>
                  <a:pt x="559415" y="161403"/>
                </a:lnTo>
                <a:lnTo>
                  <a:pt x="576712" y="203161"/>
                </a:lnTo>
                <a:lnTo>
                  <a:pt x="587090" y="247785"/>
                </a:lnTo>
                <a:lnTo>
                  <a:pt x="590550" y="295275"/>
                </a:lnTo>
                <a:lnTo>
                  <a:pt x="587090" y="342764"/>
                </a:lnTo>
                <a:lnTo>
                  <a:pt x="576712" y="387388"/>
                </a:lnTo>
                <a:lnTo>
                  <a:pt x="559415" y="429146"/>
                </a:lnTo>
                <a:lnTo>
                  <a:pt x="535199" y="468039"/>
                </a:lnTo>
                <a:lnTo>
                  <a:pt x="504065" y="504065"/>
                </a:lnTo>
                <a:lnTo>
                  <a:pt x="468039" y="535199"/>
                </a:lnTo>
                <a:lnTo>
                  <a:pt x="429146" y="559415"/>
                </a:lnTo>
                <a:lnTo>
                  <a:pt x="387388" y="576712"/>
                </a:lnTo>
                <a:lnTo>
                  <a:pt x="342764" y="587090"/>
                </a:lnTo>
                <a:lnTo>
                  <a:pt x="295275" y="59055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75896" y="3934088"/>
            <a:ext cx="468630" cy="372110"/>
          </a:xfrm>
          <a:custGeom>
            <a:avLst/>
            <a:gdLst/>
            <a:ahLst/>
            <a:cxnLst/>
            <a:rect l="l" t="t" r="r" b="b"/>
            <a:pathLst>
              <a:path w="468629" h="372110">
                <a:moveTo>
                  <a:pt x="289344" y="243306"/>
                </a:moveTo>
                <a:lnTo>
                  <a:pt x="161025" y="243306"/>
                </a:lnTo>
                <a:lnTo>
                  <a:pt x="404308" y="0"/>
                </a:lnTo>
                <a:lnTo>
                  <a:pt x="468489" y="64151"/>
                </a:lnTo>
                <a:lnTo>
                  <a:pt x="289344" y="243306"/>
                </a:lnTo>
                <a:close/>
              </a:path>
              <a:path w="468629" h="372110">
                <a:moveTo>
                  <a:pt x="161025" y="371633"/>
                </a:moveTo>
                <a:lnTo>
                  <a:pt x="0" y="210619"/>
                </a:lnTo>
                <a:lnTo>
                  <a:pt x="64157" y="146456"/>
                </a:lnTo>
                <a:lnTo>
                  <a:pt x="161025" y="243306"/>
                </a:lnTo>
                <a:lnTo>
                  <a:pt x="289344" y="243306"/>
                </a:lnTo>
                <a:lnTo>
                  <a:pt x="161025" y="3716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05350" y="4949825"/>
            <a:ext cx="590550" cy="590550"/>
          </a:xfrm>
          <a:custGeom>
            <a:avLst/>
            <a:gdLst/>
            <a:ahLst/>
            <a:cxnLst/>
            <a:rect l="l" t="t" r="r" b="b"/>
            <a:pathLst>
              <a:path w="590550" h="590550">
                <a:moveTo>
                  <a:pt x="295275" y="590550"/>
                </a:moveTo>
                <a:lnTo>
                  <a:pt x="247785" y="587090"/>
                </a:lnTo>
                <a:lnTo>
                  <a:pt x="203161" y="576712"/>
                </a:lnTo>
                <a:lnTo>
                  <a:pt x="161403" y="559415"/>
                </a:lnTo>
                <a:lnTo>
                  <a:pt x="122510" y="535199"/>
                </a:lnTo>
                <a:lnTo>
                  <a:pt x="86484" y="504065"/>
                </a:lnTo>
                <a:lnTo>
                  <a:pt x="55349" y="468039"/>
                </a:lnTo>
                <a:lnTo>
                  <a:pt x="31134" y="429146"/>
                </a:lnTo>
                <a:lnTo>
                  <a:pt x="13837" y="387388"/>
                </a:lnTo>
                <a:lnTo>
                  <a:pt x="3459" y="342764"/>
                </a:lnTo>
                <a:lnTo>
                  <a:pt x="0" y="295275"/>
                </a:lnTo>
                <a:lnTo>
                  <a:pt x="3459" y="247785"/>
                </a:lnTo>
                <a:lnTo>
                  <a:pt x="13837" y="203161"/>
                </a:lnTo>
                <a:lnTo>
                  <a:pt x="31134" y="161403"/>
                </a:lnTo>
                <a:lnTo>
                  <a:pt x="55349" y="122510"/>
                </a:lnTo>
                <a:lnTo>
                  <a:pt x="86484" y="86484"/>
                </a:lnTo>
                <a:lnTo>
                  <a:pt x="122510" y="55349"/>
                </a:lnTo>
                <a:lnTo>
                  <a:pt x="161403" y="31134"/>
                </a:lnTo>
                <a:lnTo>
                  <a:pt x="203161" y="13837"/>
                </a:lnTo>
                <a:lnTo>
                  <a:pt x="247785" y="3459"/>
                </a:lnTo>
                <a:lnTo>
                  <a:pt x="295275" y="0"/>
                </a:lnTo>
                <a:lnTo>
                  <a:pt x="342764" y="3459"/>
                </a:lnTo>
                <a:lnTo>
                  <a:pt x="387388" y="13837"/>
                </a:lnTo>
                <a:lnTo>
                  <a:pt x="429146" y="31134"/>
                </a:lnTo>
                <a:lnTo>
                  <a:pt x="468039" y="55349"/>
                </a:lnTo>
                <a:lnTo>
                  <a:pt x="504065" y="86484"/>
                </a:lnTo>
                <a:lnTo>
                  <a:pt x="535199" y="122510"/>
                </a:lnTo>
                <a:lnTo>
                  <a:pt x="559415" y="161403"/>
                </a:lnTo>
                <a:lnTo>
                  <a:pt x="576712" y="203161"/>
                </a:lnTo>
                <a:lnTo>
                  <a:pt x="587090" y="247785"/>
                </a:lnTo>
                <a:lnTo>
                  <a:pt x="590550" y="295275"/>
                </a:lnTo>
                <a:lnTo>
                  <a:pt x="587090" y="342764"/>
                </a:lnTo>
                <a:lnTo>
                  <a:pt x="576712" y="387388"/>
                </a:lnTo>
                <a:lnTo>
                  <a:pt x="559415" y="429146"/>
                </a:lnTo>
                <a:lnTo>
                  <a:pt x="535199" y="468039"/>
                </a:lnTo>
                <a:lnTo>
                  <a:pt x="504065" y="504065"/>
                </a:lnTo>
                <a:lnTo>
                  <a:pt x="468039" y="535199"/>
                </a:lnTo>
                <a:lnTo>
                  <a:pt x="429146" y="559415"/>
                </a:lnTo>
                <a:lnTo>
                  <a:pt x="387388" y="576712"/>
                </a:lnTo>
                <a:lnTo>
                  <a:pt x="342764" y="587090"/>
                </a:lnTo>
                <a:lnTo>
                  <a:pt x="295275" y="59055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6371" y="5077088"/>
            <a:ext cx="468630" cy="372110"/>
          </a:xfrm>
          <a:custGeom>
            <a:avLst/>
            <a:gdLst/>
            <a:ahLst/>
            <a:cxnLst/>
            <a:rect l="l" t="t" r="r" b="b"/>
            <a:pathLst>
              <a:path w="468629" h="372110">
                <a:moveTo>
                  <a:pt x="289344" y="243306"/>
                </a:moveTo>
                <a:lnTo>
                  <a:pt x="161025" y="243306"/>
                </a:lnTo>
                <a:lnTo>
                  <a:pt x="404308" y="0"/>
                </a:lnTo>
                <a:lnTo>
                  <a:pt x="468489" y="64151"/>
                </a:lnTo>
                <a:lnTo>
                  <a:pt x="289344" y="243306"/>
                </a:lnTo>
                <a:close/>
              </a:path>
              <a:path w="468629" h="372110">
                <a:moveTo>
                  <a:pt x="161025" y="371633"/>
                </a:moveTo>
                <a:lnTo>
                  <a:pt x="0" y="210619"/>
                </a:lnTo>
                <a:lnTo>
                  <a:pt x="64157" y="146456"/>
                </a:lnTo>
                <a:lnTo>
                  <a:pt x="161025" y="243306"/>
                </a:lnTo>
                <a:lnTo>
                  <a:pt x="289344" y="243306"/>
                </a:lnTo>
                <a:lnTo>
                  <a:pt x="161025" y="3716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511800" y="3800475"/>
            <a:ext cx="270129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25" dirty="0">
                <a:latin typeface="Lucida Sans"/>
                <a:cs typeface="Lucida Sans"/>
              </a:rPr>
              <a:t>REGULATORY</a:t>
            </a:r>
            <a:endParaRPr sz="3200">
              <a:latin typeface="Lucida Sans"/>
              <a:cs typeface="Lucida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9700" y="2911475"/>
            <a:ext cx="3271520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="1" spc="-165" dirty="0">
                <a:solidFill>
                  <a:srgbClr val="00A4FF"/>
                </a:solidFill>
                <a:latin typeface="Gill Sans MT"/>
                <a:cs typeface="Gill Sans MT"/>
              </a:rPr>
              <a:t>CONFIRMED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9700" y="3654425"/>
            <a:ext cx="3111500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="1" spc="-229" dirty="0">
                <a:solidFill>
                  <a:srgbClr val="FFFFFF"/>
                </a:solidFill>
                <a:latin typeface="Gill Sans MT"/>
                <a:cs typeface="Gill Sans MT"/>
              </a:rPr>
              <a:t>FEASIBILITY</a:t>
            </a:r>
            <a:endParaRPr sz="4200">
              <a:latin typeface="Gill Sans MT"/>
              <a:cs typeface="Gill Sans M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98377" y="3990306"/>
            <a:ext cx="1127760" cy="1539240"/>
          </a:xfrm>
          <a:custGeom>
            <a:avLst/>
            <a:gdLst/>
            <a:ahLst/>
            <a:cxnLst/>
            <a:rect l="l" t="t" r="r" b="b"/>
            <a:pathLst>
              <a:path w="1127759" h="1539239">
                <a:moveTo>
                  <a:pt x="0" y="1347627"/>
                </a:moveTo>
                <a:lnTo>
                  <a:pt x="688825" y="0"/>
                </a:lnTo>
                <a:lnTo>
                  <a:pt x="1127385" y="191763"/>
                </a:lnTo>
                <a:lnTo>
                  <a:pt x="438459" y="1539096"/>
                </a:lnTo>
                <a:lnTo>
                  <a:pt x="0" y="1347627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9932" y="3603500"/>
            <a:ext cx="520065" cy="455930"/>
          </a:xfrm>
          <a:custGeom>
            <a:avLst/>
            <a:gdLst/>
            <a:ahLst/>
            <a:cxnLst/>
            <a:rect l="l" t="t" r="r" b="b"/>
            <a:pathLst>
              <a:path w="520065" h="455929">
                <a:moveTo>
                  <a:pt x="0" y="264056"/>
                </a:moveTo>
                <a:lnTo>
                  <a:pt x="68739" y="129642"/>
                </a:lnTo>
                <a:lnTo>
                  <a:pt x="94951" y="88942"/>
                </a:lnTo>
                <a:lnTo>
                  <a:pt x="127739" y="55322"/>
                </a:lnTo>
                <a:lnTo>
                  <a:pt x="165809" y="29199"/>
                </a:lnTo>
                <a:lnTo>
                  <a:pt x="207617" y="11101"/>
                </a:lnTo>
                <a:lnTo>
                  <a:pt x="252624" y="1119"/>
                </a:lnTo>
                <a:lnTo>
                  <a:pt x="298781" y="0"/>
                </a:lnTo>
                <a:lnTo>
                  <a:pt x="345046" y="8051"/>
                </a:lnTo>
                <a:lnTo>
                  <a:pt x="390126" y="25692"/>
                </a:lnTo>
                <a:lnTo>
                  <a:pt x="430766" y="51866"/>
                </a:lnTo>
                <a:lnTo>
                  <a:pt x="464346" y="84632"/>
                </a:lnTo>
                <a:lnTo>
                  <a:pt x="490445" y="122691"/>
                </a:lnTo>
                <a:lnTo>
                  <a:pt x="508643" y="164746"/>
                </a:lnTo>
                <a:lnTo>
                  <a:pt x="518522" y="209497"/>
                </a:lnTo>
                <a:lnTo>
                  <a:pt x="519659" y="255646"/>
                </a:lnTo>
                <a:lnTo>
                  <a:pt x="511637" y="301897"/>
                </a:lnTo>
                <a:lnTo>
                  <a:pt x="494034" y="346949"/>
                </a:lnTo>
                <a:lnTo>
                  <a:pt x="438378" y="455912"/>
                </a:lnTo>
                <a:lnTo>
                  <a:pt x="0" y="264056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36153" y="5465485"/>
            <a:ext cx="431800" cy="477520"/>
          </a:xfrm>
          <a:custGeom>
            <a:avLst/>
            <a:gdLst/>
            <a:ahLst/>
            <a:cxnLst/>
            <a:rect l="l" t="t" r="r" b="b"/>
            <a:pathLst>
              <a:path w="431800" h="477520">
                <a:moveTo>
                  <a:pt x="14524" y="477062"/>
                </a:moveTo>
                <a:lnTo>
                  <a:pt x="0" y="0"/>
                </a:lnTo>
                <a:lnTo>
                  <a:pt x="431619" y="188681"/>
                </a:lnTo>
                <a:lnTo>
                  <a:pt x="14524" y="477062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239000" cy="730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35602" y="3634123"/>
            <a:ext cx="5396865" cy="3668395"/>
          </a:xfrm>
          <a:custGeom>
            <a:avLst/>
            <a:gdLst/>
            <a:ahLst/>
            <a:cxnLst/>
            <a:rect l="l" t="t" r="r" b="b"/>
            <a:pathLst>
              <a:path w="5396865" h="3668395">
                <a:moveTo>
                  <a:pt x="0" y="0"/>
                </a:moveTo>
                <a:lnTo>
                  <a:pt x="5396865" y="0"/>
                </a:lnTo>
                <a:lnTo>
                  <a:pt x="5396865" y="3668376"/>
                </a:lnTo>
                <a:lnTo>
                  <a:pt x="0" y="3668376"/>
                </a:lnTo>
                <a:lnTo>
                  <a:pt x="0" y="0"/>
                </a:lnTo>
                <a:close/>
              </a:path>
            </a:pathLst>
          </a:custGeom>
          <a:solidFill>
            <a:srgbClr val="00A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52925" y="0"/>
            <a:ext cx="5391150" cy="3634740"/>
          </a:xfrm>
          <a:custGeom>
            <a:avLst/>
            <a:gdLst/>
            <a:ahLst/>
            <a:cxnLst/>
            <a:rect l="l" t="t" r="r" b="b"/>
            <a:pathLst>
              <a:path w="5391150" h="3634740">
                <a:moveTo>
                  <a:pt x="0" y="0"/>
                </a:moveTo>
                <a:lnTo>
                  <a:pt x="5391149" y="0"/>
                </a:lnTo>
                <a:lnTo>
                  <a:pt x="5391149" y="3634124"/>
                </a:lnTo>
                <a:lnTo>
                  <a:pt x="0" y="36341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00407" y="1861713"/>
            <a:ext cx="5123180" cy="339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10665">
              <a:lnSpc>
                <a:spcPct val="115900"/>
              </a:lnSpc>
            </a:pPr>
            <a:r>
              <a:rPr sz="4800" b="1" spc="-280" dirty="0">
                <a:solidFill>
                  <a:srgbClr val="231F20"/>
                </a:solidFill>
                <a:latin typeface="Gill Sans MT"/>
                <a:cs typeface="Gill Sans MT"/>
              </a:rPr>
              <a:t>HELP </a:t>
            </a:r>
            <a:r>
              <a:rPr sz="4800" b="1" spc="-229" dirty="0">
                <a:solidFill>
                  <a:srgbClr val="231F20"/>
                </a:solidFill>
                <a:latin typeface="Gill Sans MT"/>
                <a:cs typeface="Gill Sans MT"/>
              </a:rPr>
              <a:t>BRING  </a:t>
            </a:r>
            <a:r>
              <a:rPr sz="4800" b="1" spc="-125" dirty="0">
                <a:solidFill>
                  <a:srgbClr val="00A4FF"/>
                </a:solidFill>
                <a:latin typeface="Gill Sans MT"/>
                <a:cs typeface="Gill Sans MT"/>
              </a:rPr>
              <a:t>P</a:t>
            </a:r>
            <a:r>
              <a:rPr sz="4800" b="1" spc="-270" dirty="0">
                <a:solidFill>
                  <a:srgbClr val="00A4FF"/>
                </a:solidFill>
                <a:latin typeface="Gill Sans MT"/>
                <a:cs typeface="Gill Sans MT"/>
              </a:rPr>
              <a:t>H</a:t>
            </a:r>
            <a:r>
              <a:rPr sz="4800" b="1" spc="-229" dirty="0">
                <a:solidFill>
                  <a:srgbClr val="00A4FF"/>
                </a:solidFill>
                <a:latin typeface="Gill Sans MT"/>
                <a:cs typeface="Gill Sans MT"/>
              </a:rPr>
              <a:t>Y</a:t>
            </a:r>
            <a:r>
              <a:rPr sz="4800" b="1" spc="-245" dirty="0">
                <a:solidFill>
                  <a:srgbClr val="00A4FF"/>
                </a:solidFill>
                <a:latin typeface="Gill Sans MT"/>
                <a:cs typeface="Gill Sans MT"/>
              </a:rPr>
              <a:t>S</a:t>
            </a:r>
            <a:r>
              <a:rPr sz="4800" b="1" spc="-140" dirty="0">
                <a:solidFill>
                  <a:srgbClr val="00A4FF"/>
                </a:solidFill>
                <a:latin typeface="Gill Sans MT"/>
                <a:cs typeface="Gill Sans MT"/>
              </a:rPr>
              <a:t>I</a:t>
            </a:r>
            <a:r>
              <a:rPr sz="4800" b="1" spc="-290" dirty="0">
                <a:solidFill>
                  <a:srgbClr val="00A4FF"/>
                </a:solidFill>
                <a:latin typeface="Gill Sans MT"/>
                <a:cs typeface="Gill Sans MT"/>
              </a:rPr>
              <a:t>O</a:t>
            </a:r>
            <a:r>
              <a:rPr sz="4800" b="1" spc="-540" dirty="0">
                <a:solidFill>
                  <a:srgbClr val="00A4FF"/>
                </a:solidFill>
                <a:latin typeface="Gill Sans MT"/>
                <a:cs typeface="Gill Sans MT"/>
              </a:rPr>
              <a:t>T</a:t>
            </a:r>
            <a:r>
              <a:rPr sz="4800" b="1" spc="-270" dirty="0">
                <a:solidFill>
                  <a:srgbClr val="00A4FF"/>
                </a:solidFill>
                <a:latin typeface="Gill Sans MT"/>
                <a:cs typeface="Gill Sans MT"/>
              </a:rPr>
              <a:t>H</a:t>
            </a:r>
            <a:r>
              <a:rPr sz="4800" b="1" spc="-280" dirty="0">
                <a:solidFill>
                  <a:srgbClr val="00A4FF"/>
                </a:solidFill>
                <a:latin typeface="Gill Sans MT"/>
                <a:cs typeface="Gill Sans MT"/>
              </a:rPr>
              <a:t>E</a:t>
            </a:r>
            <a:r>
              <a:rPr sz="4800" b="1" spc="-120" dirty="0">
                <a:solidFill>
                  <a:srgbClr val="00A4FF"/>
                </a:solidFill>
                <a:latin typeface="Gill Sans MT"/>
                <a:cs typeface="Gill Sans MT"/>
              </a:rPr>
              <a:t>R</a:t>
            </a:r>
            <a:r>
              <a:rPr sz="4800" b="1" spc="-365" dirty="0">
                <a:solidFill>
                  <a:srgbClr val="00A4FF"/>
                </a:solidFill>
                <a:latin typeface="Gill Sans MT"/>
                <a:cs typeface="Gill Sans MT"/>
              </a:rPr>
              <a:t>A</a:t>
            </a:r>
            <a:r>
              <a:rPr sz="4800" b="1" spc="-125" dirty="0">
                <a:solidFill>
                  <a:srgbClr val="00A4FF"/>
                </a:solidFill>
                <a:latin typeface="Gill Sans MT"/>
                <a:cs typeface="Gill Sans MT"/>
              </a:rPr>
              <a:t>P</a:t>
            </a:r>
            <a:r>
              <a:rPr sz="4800" b="1" spc="-225" dirty="0">
                <a:solidFill>
                  <a:srgbClr val="00A4FF"/>
                </a:solidFill>
                <a:latin typeface="Gill Sans MT"/>
                <a:cs typeface="Gill Sans MT"/>
              </a:rPr>
              <a:t>Y</a:t>
            </a:r>
            <a:endParaRPr sz="4800">
              <a:latin typeface="Gill Sans MT"/>
              <a:cs typeface="Gill Sans MT"/>
            </a:endParaRPr>
          </a:p>
          <a:p>
            <a:pPr marL="1333500" marR="5080" indent="905510">
              <a:lnSpc>
                <a:spcPct val="115900"/>
              </a:lnSpc>
            </a:pPr>
            <a:r>
              <a:rPr sz="4800" b="1" spc="-325" dirty="0">
                <a:solidFill>
                  <a:srgbClr val="FFFFFF"/>
                </a:solidFill>
                <a:latin typeface="Gill Sans MT"/>
                <a:cs typeface="Gill Sans MT"/>
              </a:rPr>
              <a:t>INTO </a:t>
            </a:r>
            <a:r>
              <a:rPr sz="4800" b="1" spc="-365" dirty="0">
                <a:solidFill>
                  <a:srgbClr val="FFFFFF"/>
                </a:solidFill>
                <a:latin typeface="Gill Sans MT"/>
                <a:cs typeface="Gill Sans MT"/>
              </a:rPr>
              <a:t>THE  </a:t>
            </a:r>
            <a:r>
              <a:rPr sz="4800" b="1" spc="-315" dirty="0">
                <a:solidFill>
                  <a:srgbClr val="FFFFFF"/>
                </a:solidFill>
                <a:latin typeface="Gill Sans MT"/>
                <a:cs typeface="Gill Sans MT"/>
              </a:rPr>
              <a:t>DIGITAL</a:t>
            </a:r>
            <a:r>
              <a:rPr sz="4800" b="1" spc="-2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4800" b="1" spc="-350" dirty="0">
                <a:solidFill>
                  <a:srgbClr val="FFFFFF"/>
                </a:solidFill>
                <a:latin typeface="Gill Sans MT"/>
                <a:cs typeface="Gill Sans MT"/>
              </a:rPr>
              <a:t>AGE</a:t>
            </a:r>
            <a:endParaRPr sz="4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Custom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Lucida Sans</vt:lpstr>
      <vt:lpstr>Tahoma</vt:lpstr>
      <vt:lpstr>Office Theme</vt:lpstr>
      <vt:lpstr>PowerPoint Presentation</vt:lpstr>
      <vt:lpstr>IF YOU'RE NOT  MEASURING</vt:lpstr>
      <vt:lpstr>PowerPoint Presentation</vt:lpstr>
      <vt:lpstr>STRENGTH BY NUMBERS</vt:lpstr>
      <vt:lpstr>$1.5 billion USD PER YEAR</vt:lpstr>
      <vt:lpstr>GROWTH POTENTIAL</vt:lpstr>
      <vt:lpstr>PowerPoint Presentation</vt:lpstr>
      <vt:lpstr>PowerPoint Presentation</vt:lpstr>
      <vt:lpstr>PowerPoint Presentation</vt:lpstr>
      <vt:lpstr>IF YOU'RE NOT  MEASURING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YOUR NOT MEASURINGYOUR GUESSING</dc:title>
  <dc:creator>Stephen Dubsky</dc:creator>
  <cp:keywords>DAB-209K2LA</cp:keywords>
  <cp:lastModifiedBy>carolyn crawford</cp:lastModifiedBy>
  <cp:revision>1</cp:revision>
  <dcterms:created xsi:type="dcterms:W3CDTF">2016-09-20T10:03:42Z</dcterms:created>
  <dcterms:modified xsi:type="dcterms:W3CDTF">2016-12-07T22:20:54Z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2016-09-19T00:00:00Z</vt:filetime>
  </property>
  <property fmtid="{D5CDD505-2E9C-101B-9397-08002B2CF9AE}" pid="3" name="Creator">
    <vt:lpwstr>Canva</vt:lpwstr>
  </property>
  <property fmtid="{D5CDD505-2E9C-101B-9397-08002B2CF9AE}" pid="4" name="LastSaved">
    <vt:filetime>2016-09-20T00:00:00Z</vt:filetime>
  </property>
</Properties>
</file>